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Lst>
  <p:sldSz cx="43891200" cy="32918400"/>
  <p:notesSz cx="6858000" cy="9144000"/>
  <p:defaultTextStyle>
    <a:defPPr>
      <a:defRPr lang="en-US"/>
    </a:defPPr>
    <a:lvl1pPr marL="0" algn="l" defTabSz="4388211" rtl="0" eaLnBrk="1" latinLnBrk="0" hangingPunct="1">
      <a:defRPr sz="8700" kern="1200">
        <a:solidFill>
          <a:schemeClr val="tx1"/>
        </a:solidFill>
        <a:latin typeface="+mn-lt"/>
        <a:ea typeface="+mn-ea"/>
        <a:cs typeface="+mn-cs"/>
      </a:defRPr>
    </a:lvl1pPr>
    <a:lvl2pPr marL="2194105" algn="l" defTabSz="4388211" rtl="0" eaLnBrk="1" latinLnBrk="0" hangingPunct="1">
      <a:defRPr sz="8700" kern="1200">
        <a:solidFill>
          <a:schemeClr val="tx1"/>
        </a:solidFill>
        <a:latin typeface="+mn-lt"/>
        <a:ea typeface="+mn-ea"/>
        <a:cs typeface="+mn-cs"/>
      </a:defRPr>
    </a:lvl2pPr>
    <a:lvl3pPr marL="4388211" algn="l" defTabSz="4388211" rtl="0" eaLnBrk="1" latinLnBrk="0" hangingPunct="1">
      <a:defRPr sz="8700" kern="1200">
        <a:solidFill>
          <a:schemeClr val="tx1"/>
        </a:solidFill>
        <a:latin typeface="+mn-lt"/>
        <a:ea typeface="+mn-ea"/>
        <a:cs typeface="+mn-cs"/>
      </a:defRPr>
    </a:lvl3pPr>
    <a:lvl4pPr marL="6582316" algn="l" defTabSz="4388211" rtl="0" eaLnBrk="1" latinLnBrk="0" hangingPunct="1">
      <a:defRPr sz="8700" kern="1200">
        <a:solidFill>
          <a:schemeClr val="tx1"/>
        </a:solidFill>
        <a:latin typeface="+mn-lt"/>
        <a:ea typeface="+mn-ea"/>
        <a:cs typeface="+mn-cs"/>
      </a:defRPr>
    </a:lvl4pPr>
    <a:lvl5pPr marL="8776423" algn="l" defTabSz="4388211" rtl="0" eaLnBrk="1" latinLnBrk="0" hangingPunct="1">
      <a:defRPr sz="8700" kern="1200">
        <a:solidFill>
          <a:schemeClr val="tx1"/>
        </a:solidFill>
        <a:latin typeface="+mn-lt"/>
        <a:ea typeface="+mn-ea"/>
        <a:cs typeface="+mn-cs"/>
      </a:defRPr>
    </a:lvl5pPr>
    <a:lvl6pPr marL="10970528" algn="l" defTabSz="4388211" rtl="0" eaLnBrk="1" latinLnBrk="0" hangingPunct="1">
      <a:defRPr sz="8700" kern="1200">
        <a:solidFill>
          <a:schemeClr val="tx1"/>
        </a:solidFill>
        <a:latin typeface="+mn-lt"/>
        <a:ea typeface="+mn-ea"/>
        <a:cs typeface="+mn-cs"/>
      </a:defRPr>
    </a:lvl6pPr>
    <a:lvl7pPr marL="13164633" algn="l" defTabSz="4388211" rtl="0" eaLnBrk="1" latinLnBrk="0" hangingPunct="1">
      <a:defRPr sz="8700" kern="1200">
        <a:solidFill>
          <a:schemeClr val="tx1"/>
        </a:solidFill>
        <a:latin typeface="+mn-lt"/>
        <a:ea typeface="+mn-ea"/>
        <a:cs typeface="+mn-cs"/>
      </a:defRPr>
    </a:lvl7pPr>
    <a:lvl8pPr marL="15358739" algn="l" defTabSz="4388211" rtl="0" eaLnBrk="1" latinLnBrk="0" hangingPunct="1">
      <a:defRPr sz="8700" kern="1200">
        <a:solidFill>
          <a:schemeClr val="tx1"/>
        </a:solidFill>
        <a:latin typeface="+mn-lt"/>
        <a:ea typeface="+mn-ea"/>
        <a:cs typeface="+mn-cs"/>
      </a:defRPr>
    </a:lvl8pPr>
    <a:lvl9pPr marL="17552844" algn="l" defTabSz="4388211" rtl="0" eaLnBrk="1" latinLnBrk="0" hangingPunct="1">
      <a:defRPr sz="8700" kern="1200">
        <a:solidFill>
          <a:schemeClr val="tx1"/>
        </a:solidFill>
        <a:latin typeface="+mn-lt"/>
        <a:ea typeface="+mn-ea"/>
        <a:cs typeface="+mn-cs"/>
      </a:defRPr>
    </a:lvl9pPr>
  </p:defaultTextStyle>
  <p:extLst>
    <p:ext uri="{EFAFB233-063F-42B5-8137-9DF3F51BA10A}">
      <p15:sldGuideLst xmlns:p15="http://schemas.microsoft.com/office/powerpoint/2012/main">
        <p15:guide id="2" pos="576" userDrawn="1">
          <p15:clr>
            <a:srgbClr val="A4A3A4"/>
          </p15:clr>
        </p15:guide>
        <p15:guide id="3" pos="27072" userDrawn="1">
          <p15:clr>
            <a:srgbClr val="A4A3A4"/>
          </p15:clr>
        </p15:guide>
        <p15:guide id="4" orient="horz" pos="576" userDrawn="1">
          <p15:clr>
            <a:srgbClr val="A4A3A4"/>
          </p15:clr>
        </p15:guide>
        <p15:guide id="5" orient="horz" pos="18432" userDrawn="1">
          <p15:clr>
            <a:srgbClr val="A4A3A4"/>
          </p15:clr>
        </p15:guide>
        <p15:guide id="6" orient="horz" pos="2880" userDrawn="1">
          <p15:clr>
            <a:srgbClr val="A4A3A4"/>
          </p15:clr>
        </p15:guide>
        <p15:guide id="7" pos="4752" userDrawn="1">
          <p15:clr>
            <a:srgbClr val="A4A3A4"/>
          </p15:clr>
        </p15:guide>
        <p15:guide id="8" pos="1382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33F1F"/>
    <a:srgbClr val="6A7F10"/>
    <a:srgbClr val="363F09"/>
    <a:srgbClr val="9AB917"/>
    <a:srgbClr val="D0EB5F"/>
    <a:srgbClr val="77933C"/>
    <a:srgbClr val="E4FDC2"/>
    <a:srgbClr val="6DB404"/>
    <a:srgbClr val="B9FF53"/>
    <a:srgbClr val="F4FFE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horzBarState="maximized">
    <p:restoredLeft sz="15620"/>
    <p:restoredTop sz="94660"/>
  </p:normalViewPr>
  <p:slideViewPr>
    <p:cSldViewPr>
      <p:cViewPr>
        <p:scale>
          <a:sx n="100" d="100"/>
          <a:sy n="100" d="100"/>
        </p:scale>
        <p:origin x="-8796" y="-8334"/>
      </p:cViewPr>
      <p:guideLst>
        <p:guide pos="576"/>
        <p:guide pos="27072"/>
        <p:guide orient="horz" pos="576"/>
        <p:guide orient="horz" pos="18432"/>
        <p:guide orient="horz" pos="2880"/>
        <p:guide pos="4752"/>
        <p:guide pos="13824"/>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ableStyles" Target="tableStyles.xml"/><Relationship Id="rId5" Type="http://schemas.openxmlformats.org/officeDocument/2006/relationships/theme" Target="theme/theme1.xml"/><Relationship Id="rId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91840" y="10226043"/>
            <a:ext cx="37307520" cy="7056120"/>
          </a:xfrm>
        </p:spPr>
        <p:txBody>
          <a:bodyPr/>
          <a:lstStyle/>
          <a:p>
            <a:r>
              <a:rPr lang="en-US"/>
              <a:t>Click to edit Master title style</a:t>
            </a:r>
          </a:p>
        </p:txBody>
      </p:sp>
      <p:sp>
        <p:nvSpPr>
          <p:cNvPr id="3" name="Subtitle 2"/>
          <p:cNvSpPr>
            <a:spLocks noGrp="1"/>
          </p:cNvSpPr>
          <p:nvPr>
            <p:ph type="subTitle" idx="1"/>
          </p:nvPr>
        </p:nvSpPr>
        <p:spPr>
          <a:xfrm>
            <a:off x="6583680" y="18653760"/>
            <a:ext cx="30723840" cy="8412480"/>
          </a:xfrm>
        </p:spPr>
        <p:txBody>
          <a:bodyPr/>
          <a:lstStyle>
            <a:lvl1pPr marL="0" indent="0" algn="ctr">
              <a:buNone/>
              <a:defRPr>
                <a:solidFill>
                  <a:schemeClr val="tx1">
                    <a:tint val="75000"/>
                  </a:schemeClr>
                </a:solidFill>
              </a:defRPr>
            </a:lvl1pPr>
            <a:lvl2pPr marL="2194105" indent="0" algn="ctr">
              <a:buNone/>
              <a:defRPr>
                <a:solidFill>
                  <a:schemeClr val="tx1">
                    <a:tint val="75000"/>
                  </a:schemeClr>
                </a:solidFill>
              </a:defRPr>
            </a:lvl2pPr>
            <a:lvl3pPr marL="4388211" indent="0" algn="ctr">
              <a:buNone/>
              <a:defRPr>
                <a:solidFill>
                  <a:schemeClr val="tx1">
                    <a:tint val="75000"/>
                  </a:schemeClr>
                </a:solidFill>
              </a:defRPr>
            </a:lvl3pPr>
            <a:lvl4pPr marL="6582316" indent="0" algn="ctr">
              <a:buNone/>
              <a:defRPr>
                <a:solidFill>
                  <a:schemeClr val="tx1">
                    <a:tint val="75000"/>
                  </a:schemeClr>
                </a:solidFill>
              </a:defRPr>
            </a:lvl4pPr>
            <a:lvl5pPr marL="8776423" indent="0" algn="ctr">
              <a:buNone/>
              <a:defRPr>
                <a:solidFill>
                  <a:schemeClr val="tx1">
                    <a:tint val="75000"/>
                  </a:schemeClr>
                </a:solidFill>
              </a:defRPr>
            </a:lvl5pPr>
            <a:lvl6pPr marL="10970528" indent="0" algn="ctr">
              <a:buNone/>
              <a:defRPr>
                <a:solidFill>
                  <a:schemeClr val="tx1">
                    <a:tint val="75000"/>
                  </a:schemeClr>
                </a:solidFill>
              </a:defRPr>
            </a:lvl6pPr>
            <a:lvl7pPr marL="13164633" indent="0" algn="ctr">
              <a:buNone/>
              <a:defRPr>
                <a:solidFill>
                  <a:schemeClr val="tx1">
                    <a:tint val="75000"/>
                  </a:schemeClr>
                </a:solidFill>
              </a:defRPr>
            </a:lvl7pPr>
            <a:lvl8pPr marL="15358739" indent="0" algn="ctr">
              <a:buNone/>
              <a:defRPr>
                <a:solidFill>
                  <a:schemeClr val="tx1">
                    <a:tint val="75000"/>
                  </a:schemeClr>
                </a:solidFill>
              </a:defRPr>
            </a:lvl8pPr>
            <a:lvl9pPr marL="17552844"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D9D26CB9-01E4-44B8-8084-BCC418CF4A2D}" type="datetimeFigureOut">
              <a:rPr lang="en-US" smtClean="0"/>
              <a:pPr/>
              <a:t>5/24/2016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AD30C5-67B1-44D9-8976-9ADE03107179}"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9D26CB9-01E4-44B8-8084-BCC418CF4A2D}" type="datetimeFigureOut">
              <a:rPr lang="en-US" smtClean="0"/>
              <a:pPr/>
              <a:t>5/24/2016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AD30C5-67B1-44D9-8976-9ADE03107179}"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821120" y="1318265"/>
            <a:ext cx="9875520" cy="2808732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194560" y="1318265"/>
            <a:ext cx="28895040" cy="2808732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9D26CB9-01E4-44B8-8084-BCC418CF4A2D}" type="datetimeFigureOut">
              <a:rPr lang="en-US" smtClean="0"/>
              <a:pPr/>
              <a:t>5/24/2016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AD30C5-67B1-44D9-8976-9ADE03107179}"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9D26CB9-01E4-44B8-8084-BCC418CF4A2D}" type="datetimeFigureOut">
              <a:rPr lang="en-US" smtClean="0"/>
              <a:pPr/>
              <a:t>5/24/2016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AD30C5-67B1-44D9-8976-9ADE03107179}"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467103" y="21153122"/>
            <a:ext cx="37307520" cy="6537960"/>
          </a:xfrm>
        </p:spPr>
        <p:txBody>
          <a:bodyPr anchor="t"/>
          <a:lstStyle>
            <a:lvl1pPr algn="l">
              <a:defRPr sz="19200" b="1" cap="all"/>
            </a:lvl1pPr>
          </a:lstStyle>
          <a:p>
            <a:r>
              <a:rPr lang="en-US"/>
              <a:t>Click to edit Master title style</a:t>
            </a:r>
          </a:p>
        </p:txBody>
      </p:sp>
      <p:sp>
        <p:nvSpPr>
          <p:cNvPr id="3" name="Text Placeholder 2"/>
          <p:cNvSpPr>
            <a:spLocks noGrp="1"/>
          </p:cNvSpPr>
          <p:nvPr>
            <p:ph type="body" idx="1"/>
          </p:nvPr>
        </p:nvSpPr>
        <p:spPr>
          <a:xfrm>
            <a:off x="3467103" y="13952225"/>
            <a:ext cx="37307520" cy="7200899"/>
          </a:xfrm>
        </p:spPr>
        <p:txBody>
          <a:bodyPr anchor="b"/>
          <a:lstStyle>
            <a:lvl1pPr marL="0" indent="0">
              <a:buNone/>
              <a:defRPr sz="9600">
                <a:solidFill>
                  <a:schemeClr val="tx1">
                    <a:tint val="75000"/>
                  </a:schemeClr>
                </a:solidFill>
              </a:defRPr>
            </a:lvl1pPr>
            <a:lvl2pPr marL="2194105" indent="0">
              <a:buNone/>
              <a:defRPr sz="8700">
                <a:solidFill>
                  <a:schemeClr val="tx1">
                    <a:tint val="75000"/>
                  </a:schemeClr>
                </a:solidFill>
              </a:defRPr>
            </a:lvl2pPr>
            <a:lvl3pPr marL="4388211" indent="0">
              <a:buNone/>
              <a:defRPr sz="7700">
                <a:solidFill>
                  <a:schemeClr val="tx1">
                    <a:tint val="75000"/>
                  </a:schemeClr>
                </a:solidFill>
              </a:defRPr>
            </a:lvl3pPr>
            <a:lvl4pPr marL="6582316" indent="0">
              <a:buNone/>
              <a:defRPr sz="6600">
                <a:solidFill>
                  <a:schemeClr val="tx1">
                    <a:tint val="75000"/>
                  </a:schemeClr>
                </a:solidFill>
              </a:defRPr>
            </a:lvl4pPr>
            <a:lvl5pPr marL="8776423" indent="0">
              <a:buNone/>
              <a:defRPr sz="6600">
                <a:solidFill>
                  <a:schemeClr val="tx1">
                    <a:tint val="75000"/>
                  </a:schemeClr>
                </a:solidFill>
              </a:defRPr>
            </a:lvl5pPr>
            <a:lvl6pPr marL="10970528" indent="0">
              <a:buNone/>
              <a:defRPr sz="6600">
                <a:solidFill>
                  <a:schemeClr val="tx1">
                    <a:tint val="75000"/>
                  </a:schemeClr>
                </a:solidFill>
              </a:defRPr>
            </a:lvl6pPr>
            <a:lvl7pPr marL="13164633" indent="0">
              <a:buNone/>
              <a:defRPr sz="6600">
                <a:solidFill>
                  <a:schemeClr val="tx1">
                    <a:tint val="75000"/>
                  </a:schemeClr>
                </a:solidFill>
              </a:defRPr>
            </a:lvl7pPr>
            <a:lvl8pPr marL="15358739" indent="0">
              <a:buNone/>
              <a:defRPr sz="6600">
                <a:solidFill>
                  <a:schemeClr val="tx1">
                    <a:tint val="75000"/>
                  </a:schemeClr>
                </a:solidFill>
              </a:defRPr>
            </a:lvl8pPr>
            <a:lvl9pPr marL="17552844" indent="0">
              <a:buNone/>
              <a:defRPr sz="6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9D26CB9-01E4-44B8-8084-BCC418CF4A2D}" type="datetimeFigureOut">
              <a:rPr lang="en-US" smtClean="0"/>
              <a:pPr/>
              <a:t>5/24/2016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AD30C5-67B1-44D9-8976-9ADE03107179}"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194560" y="7680962"/>
            <a:ext cx="19385280" cy="21724623"/>
          </a:xfrm>
        </p:spPr>
        <p:txBody>
          <a:bodyPr/>
          <a:lstStyle>
            <a:lvl1pPr>
              <a:defRPr sz="13400"/>
            </a:lvl1pPr>
            <a:lvl2pPr>
              <a:defRPr sz="11500"/>
            </a:lvl2pPr>
            <a:lvl3pPr>
              <a:defRPr sz="9600"/>
            </a:lvl3pPr>
            <a:lvl4pPr>
              <a:defRPr sz="8700"/>
            </a:lvl4pPr>
            <a:lvl5pPr>
              <a:defRPr sz="8700"/>
            </a:lvl5pPr>
            <a:lvl6pPr>
              <a:defRPr sz="8700"/>
            </a:lvl6pPr>
            <a:lvl7pPr>
              <a:defRPr sz="8700"/>
            </a:lvl7pPr>
            <a:lvl8pPr>
              <a:defRPr sz="8700"/>
            </a:lvl8pPr>
            <a:lvl9pPr>
              <a:defRPr sz="8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22311360" y="7680962"/>
            <a:ext cx="19385280" cy="21724623"/>
          </a:xfrm>
        </p:spPr>
        <p:txBody>
          <a:bodyPr/>
          <a:lstStyle>
            <a:lvl1pPr>
              <a:defRPr sz="13400"/>
            </a:lvl1pPr>
            <a:lvl2pPr>
              <a:defRPr sz="11500"/>
            </a:lvl2pPr>
            <a:lvl3pPr>
              <a:defRPr sz="9600"/>
            </a:lvl3pPr>
            <a:lvl4pPr>
              <a:defRPr sz="8700"/>
            </a:lvl4pPr>
            <a:lvl5pPr>
              <a:defRPr sz="8700"/>
            </a:lvl5pPr>
            <a:lvl6pPr>
              <a:defRPr sz="8700"/>
            </a:lvl6pPr>
            <a:lvl7pPr>
              <a:defRPr sz="8700"/>
            </a:lvl7pPr>
            <a:lvl8pPr>
              <a:defRPr sz="8700"/>
            </a:lvl8pPr>
            <a:lvl9pPr>
              <a:defRPr sz="8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9D26CB9-01E4-44B8-8084-BCC418CF4A2D}" type="datetimeFigureOut">
              <a:rPr lang="en-US" smtClean="0"/>
              <a:pPr/>
              <a:t>5/24/2016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EAD30C5-67B1-44D9-8976-9ADE03107179}"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2194561" y="7368544"/>
            <a:ext cx="19392903" cy="3070859"/>
          </a:xfrm>
        </p:spPr>
        <p:txBody>
          <a:bodyPr anchor="b"/>
          <a:lstStyle>
            <a:lvl1pPr marL="0" indent="0">
              <a:buNone/>
              <a:defRPr sz="11500" b="1"/>
            </a:lvl1pPr>
            <a:lvl2pPr marL="2194105" indent="0">
              <a:buNone/>
              <a:defRPr sz="9600" b="1"/>
            </a:lvl2pPr>
            <a:lvl3pPr marL="4388211" indent="0">
              <a:buNone/>
              <a:defRPr sz="8700" b="1"/>
            </a:lvl3pPr>
            <a:lvl4pPr marL="6582316" indent="0">
              <a:buNone/>
              <a:defRPr sz="7700" b="1"/>
            </a:lvl4pPr>
            <a:lvl5pPr marL="8776423" indent="0">
              <a:buNone/>
              <a:defRPr sz="7700" b="1"/>
            </a:lvl5pPr>
            <a:lvl6pPr marL="10970528" indent="0">
              <a:buNone/>
              <a:defRPr sz="7700" b="1"/>
            </a:lvl6pPr>
            <a:lvl7pPr marL="13164633" indent="0">
              <a:buNone/>
              <a:defRPr sz="7700" b="1"/>
            </a:lvl7pPr>
            <a:lvl8pPr marL="15358739" indent="0">
              <a:buNone/>
              <a:defRPr sz="7700" b="1"/>
            </a:lvl8pPr>
            <a:lvl9pPr marL="17552844" indent="0">
              <a:buNone/>
              <a:defRPr sz="7700" b="1"/>
            </a:lvl9pPr>
          </a:lstStyle>
          <a:p>
            <a:pPr lvl="0"/>
            <a:r>
              <a:rPr lang="en-US"/>
              <a:t>Click to edit Master text styles</a:t>
            </a:r>
          </a:p>
        </p:txBody>
      </p:sp>
      <p:sp>
        <p:nvSpPr>
          <p:cNvPr id="4" name="Content Placeholder 3"/>
          <p:cNvSpPr>
            <a:spLocks noGrp="1"/>
          </p:cNvSpPr>
          <p:nvPr>
            <p:ph sz="half" idx="2"/>
          </p:nvPr>
        </p:nvSpPr>
        <p:spPr>
          <a:xfrm>
            <a:off x="2194561" y="10439400"/>
            <a:ext cx="19392903" cy="18966183"/>
          </a:xfrm>
        </p:spPr>
        <p:txBody>
          <a:bodyPr/>
          <a:lstStyle>
            <a:lvl1pPr>
              <a:defRPr sz="11500"/>
            </a:lvl1pPr>
            <a:lvl2pPr>
              <a:defRPr sz="9600"/>
            </a:lvl2pPr>
            <a:lvl3pPr>
              <a:defRPr sz="8700"/>
            </a:lvl3pPr>
            <a:lvl4pPr>
              <a:defRPr sz="7700"/>
            </a:lvl4pPr>
            <a:lvl5pPr>
              <a:defRPr sz="7700"/>
            </a:lvl5pPr>
            <a:lvl6pPr>
              <a:defRPr sz="7700"/>
            </a:lvl6pPr>
            <a:lvl7pPr>
              <a:defRPr sz="7700"/>
            </a:lvl7pPr>
            <a:lvl8pPr>
              <a:defRPr sz="7700"/>
            </a:lvl8pPr>
            <a:lvl9pPr>
              <a:defRPr sz="7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22296122" y="7368544"/>
            <a:ext cx="19400521" cy="3070859"/>
          </a:xfrm>
        </p:spPr>
        <p:txBody>
          <a:bodyPr anchor="b"/>
          <a:lstStyle>
            <a:lvl1pPr marL="0" indent="0">
              <a:buNone/>
              <a:defRPr sz="11500" b="1"/>
            </a:lvl1pPr>
            <a:lvl2pPr marL="2194105" indent="0">
              <a:buNone/>
              <a:defRPr sz="9600" b="1"/>
            </a:lvl2pPr>
            <a:lvl3pPr marL="4388211" indent="0">
              <a:buNone/>
              <a:defRPr sz="8700" b="1"/>
            </a:lvl3pPr>
            <a:lvl4pPr marL="6582316" indent="0">
              <a:buNone/>
              <a:defRPr sz="7700" b="1"/>
            </a:lvl4pPr>
            <a:lvl5pPr marL="8776423" indent="0">
              <a:buNone/>
              <a:defRPr sz="7700" b="1"/>
            </a:lvl5pPr>
            <a:lvl6pPr marL="10970528" indent="0">
              <a:buNone/>
              <a:defRPr sz="7700" b="1"/>
            </a:lvl6pPr>
            <a:lvl7pPr marL="13164633" indent="0">
              <a:buNone/>
              <a:defRPr sz="7700" b="1"/>
            </a:lvl7pPr>
            <a:lvl8pPr marL="15358739" indent="0">
              <a:buNone/>
              <a:defRPr sz="7700" b="1"/>
            </a:lvl8pPr>
            <a:lvl9pPr marL="17552844" indent="0">
              <a:buNone/>
              <a:defRPr sz="7700" b="1"/>
            </a:lvl9pPr>
          </a:lstStyle>
          <a:p>
            <a:pPr lvl="0"/>
            <a:r>
              <a:rPr lang="en-US"/>
              <a:t>Click to edit Master text styles</a:t>
            </a:r>
          </a:p>
        </p:txBody>
      </p:sp>
      <p:sp>
        <p:nvSpPr>
          <p:cNvPr id="6" name="Content Placeholder 5"/>
          <p:cNvSpPr>
            <a:spLocks noGrp="1"/>
          </p:cNvSpPr>
          <p:nvPr>
            <p:ph sz="quarter" idx="4"/>
          </p:nvPr>
        </p:nvSpPr>
        <p:spPr>
          <a:xfrm>
            <a:off x="22296122" y="10439400"/>
            <a:ext cx="19400521" cy="18966183"/>
          </a:xfrm>
        </p:spPr>
        <p:txBody>
          <a:bodyPr/>
          <a:lstStyle>
            <a:lvl1pPr>
              <a:defRPr sz="11500"/>
            </a:lvl1pPr>
            <a:lvl2pPr>
              <a:defRPr sz="9600"/>
            </a:lvl2pPr>
            <a:lvl3pPr>
              <a:defRPr sz="8700"/>
            </a:lvl3pPr>
            <a:lvl4pPr>
              <a:defRPr sz="7700"/>
            </a:lvl4pPr>
            <a:lvl5pPr>
              <a:defRPr sz="7700"/>
            </a:lvl5pPr>
            <a:lvl6pPr>
              <a:defRPr sz="7700"/>
            </a:lvl6pPr>
            <a:lvl7pPr>
              <a:defRPr sz="7700"/>
            </a:lvl7pPr>
            <a:lvl8pPr>
              <a:defRPr sz="7700"/>
            </a:lvl8pPr>
            <a:lvl9pPr>
              <a:defRPr sz="7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9D26CB9-01E4-44B8-8084-BCC418CF4A2D}" type="datetimeFigureOut">
              <a:rPr lang="en-US" smtClean="0"/>
              <a:pPr/>
              <a:t>5/24/2016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EAD30C5-67B1-44D9-8976-9ADE03107179}"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9D26CB9-01E4-44B8-8084-BCC418CF4A2D}" type="datetimeFigureOut">
              <a:rPr lang="en-US" smtClean="0"/>
              <a:pPr/>
              <a:t>5/24/2016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EAD30C5-67B1-44D9-8976-9ADE03107179}"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9D26CB9-01E4-44B8-8084-BCC418CF4A2D}" type="datetimeFigureOut">
              <a:rPr lang="en-US" smtClean="0"/>
              <a:pPr/>
              <a:t>5/24/2016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EAD30C5-67B1-44D9-8976-9ADE03107179}"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94563" y="1310640"/>
            <a:ext cx="14439903" cy="5577840"/>
          </a:xfrm>
        </p:spPr>
        <p:txBody>
          <a:bodyPr anchor="b"/>
          <a:lstStyle>
            <a:lvl1pPr algn="l">
              <a:defRPr sz="9600" b="1"/>
            </a:lvl1pPr>
          </a:lstStyle>
          <a:p>
            <a:r>
              <a:rPr lang="en-US"/>
              <a:t>Click to edit Master title style</a:t>
            </a:r>
          </a:p>
        </p:txBody>
      </p:sp>
      <p:sp>
        <p:nvSpPr>
          <p:cNvPr id="3" name="Content Placeholder 2"/>
          <p:cNvSpPr>
            <a:spLocks noGrp="1"/>
          </p:cNvSpPr>
          <p:nvPr>
            <p:ph idx="1"/>
          </p:nvPr>
        </p:nvSpPr>
        <p:spPr>
          <a:xfrm>
            <a:off x="17160241" y="1310643"/>
            <a:ext cx="24536400" cy="28094943"/>
          </a:xfrm>
        </p:spPr>
        <p:txBody>
          <a:bodyPr/>
          <a:lstStyle>
            <a:lvl1pPr>
              <a:defRPr sz="15300"/>
            </a:lvl1pPr>
            <a:lvl2pPr>
              <a:defRPr sz="13400"/>
            </a:lvl2pPr>
            <a:lvl3pPr>
              <a:defRPr sz="11500"/>
            </a:lvl3pPr>
            <a:lvl4pPr>
              <a:defRPr sz="9600"/>
            </a:lvl4pPr>
            <a:lvl5pPr>
              <a:defRPr sz="9600"/>
            </a:lvl5pPr>
            <a:lvl6pPr>
              <a:defRPr sz="9600"/>
            </a:lvl6pPr>
            <a:lvl7pPr>
              <a:defRPr sz="9600"/>
            </a:lvl7pPr>
            <a:lvl8pPr>
              <a:defRPr sz="9600"/>
            </a:lvl8pPr>
            <a:lvl9pPr>
              <a:defRPr sz="9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2194563" y="6888483"/>
            <a:ext cx="14439903" cy="22517103"/>
          </a:xfrm>
        </p:spPr>
        <p:txBody>
          <a:bodyPr/>
          <a:lstStyle>
            <a:lvl1pPr marL="0" indent="0">
              <a:buNone/>
              <a:defRPr sz="6600"/>
            </a:lvl1pPr>
            <a:lvl2pPr marL="2194105" indent="0">
              <a:buNone/>
              <a:defRPr sz="5700"/>
            </a:lvl2pPr>
            <a:lvl3pPr marL="4388211" indent="0">
              <a:buNone/>
              <a:defRPr sz="4700"/>
            </a:lvl3pPr>
            <a:lvl4pPr marL="6582316" indent="0">
              <a:buNone/>
              <a:defRPr sz="4300"/>
            </a:lvl4pPr>
            <a:lvl5pPr marL="8776423" indent="0">
              <a:buNone/>
              <a:defRPr sz="4300"/>
            </a:lvl5pPr>
            <a:lvl6pPr marL="10970528" indent="0">
              <a:buNone/>
              <a:defRPr sz="4300"/>
            </a:lvl6pPr>
            <a:lvl7pPr marL="13164633" indent="0">
              <a:buNone/>
              <a:defRPr sz="4300"/>
            </a:lvl7pPr>
            <a:lvl8pPr marL="15358739" indent="0">
              <a:buNone/>
              <a:defRPr sz="4300"/>
            </a:lvl8pPr>
            <a:lvl9pPr marL="17552844" indent="0">
              <a:buNone/>
              <a:defRPr sz="4300"/>
            </a:lvl9pPr>
          </a:lstStyle>
          <a:p>
            <a:pPr lvl="0"/>
            <a:r>
              <a:rPr lang="en-US"/>
              <a:t>Click to edit Master text styles</a:t>
            </a:r>
          </a:p>
        </p:txBody>
      </p:sp>
      <p:sp>
        <p:nvSpPr>
          <p:cNvPr id="5" name="Date Placeholder 4"/>
          <p:cNvSpPr>
            <a:spLocks noGrp="1"/>
          </p:cNvSpPr>
          <p:nvPr>
            <p:ph type="dt" sz="half" idx="10"/>
          </p:nvPr>
        </p:nvSpPr>
        <p:spPr/>
        <p:txBody>
          <a:bodyPr/>
          <a:lstStyle/>
          <a:p>
            <a:fld id="{D9D26CB9-01E4-44B8-8084-BCC418CF4A2D}" type="datetimeFigureOut">
              <a:rPr lang="en-US" smtClean="0"/>
              <a:pPr/>
              <a:t>5/24/2016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EAD30C5-67B1-44D9-8976-9ADE03107179}"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02983" y="23042880"/>
            <a:ext cx="26334720" cy="2720343"/>
          </a:xfrm>
        </p:spPr>
        <p:txBody>
          <a:bodyPr anchor="b"/>
          <a:lstStyle>
            <a:lvl1pPr algn="l">
              <a:defRPr sz="9600" b="1"/>
            </a:lvl1pPr>
          </a:lstStyle>
          <a:p>
            <a:r>
              <a:rPr lang="en-US"/>
              <a:t>Click to edit Master title style</a:t>
            </a:r>
          </a:p>
        </p:txBody>
      </p:sp>
      <p:sp>
        <p:nvSpPr>
          <p:cNvPr id="3" name="Picture Placeholder 2"/>
          <p:cNvSpPr>
            <a:spLocks noGrp="1"/>
          </p:cNvSpPr>
          <p:nvPr>
            <p:ph type="pic" idx="1"/>
          </p:nvPr>
        </p:nvSpPr>
        <p:spPr>
          <a:xfrm>
            <a:off x="8602983" y="2941320"/>
            <a:ext cx="26334720" cy="19751040"/>
          </a:xfrm>
        </p:spPr>
        <p:txBody>
          <a:bodyPr/>
          <a:lstStyle>
            <a:lvl1pPr marL="0" indent="0">
              <a:buNone/>
              <a:defRPr sz="15300"/>
            </a:lvl1pPr>
            <a:lvl2pPr marL="2194105" indent="0">
              <a:buNone/>
              <a:defRPr sz="13400"/>
            </a:lvl2pPr>
            <a:lvl3pPr marL="4388211" indent="0">
              <a:buNone/>
              <a:defRPr sz="11500"/>
            </a:lvl3pPr>
            <a:lvl4pPr marL="6582316" indent="0">
              <a:buNone/>
              <a:defRPr sz="9600"/>
            </a:lvl4pPr>
            <a:lvl5pPr marL="8776423" indent="0">
              <a:buNone/>
              <a:defRPr sz="9600"/>
            </a:lvl5pPr>
            <a:lvl6pPr marL="10970528" indent="0">
              <a:buNone/>
              <a:defRPr sz="9600"/>
            </a:lvl6pPr>
            <a:lvl7pPr marL="13164633" indent="0">
              <a:buNone/>
              <a:defRPr sz="9600"/>
            </a:lvl7pPr>
            <a:lvl8pPr marL="15358739" indent="0">
              <a:buNone/>
              <a:defRPr sz="9600"/>
            </a:lvl8pPr>
            <a:lvl9pPr marL="17552844" indent="0">
              <a:buNone/>
              <a:defRPr sz="9600"/>
            </a:lvl9pPr>
          </a:lstStyle>
          <a:p>
            <a:endParaRPr lang="en-US"/>
          </a:p>
        </p:txBody>
      </p:sp>
      <p:sp>
        <p:nvSpPr>
          <p:cNvPr id="4" name="Text Placeholder 3"/>
          <p:cNvSpPr>
            <a:spLocks noGrp="1"/>
          </p:cNvSpPr>
          <p:nvPr>
            <p:ph type="body" sz="half" idx="2"/>
          </p:nvPr>
        </p:nvSpPr>
        <p:spPr>
          <a:xfrm>
            <a:off x="8602983" y="25763224"/>
            <a:ext cx="26334720" cy="3863339"/>
          </a:xfrm>
        </p:spPr>
        <p:txBody>
          <a:bodyPr/>
          <a:lstStyle>
            <a:lvl1pPr marL="0" indent="0">
              <a:buNone/>
              <a:defRPr sz="6600"/>
            </a:lvl1pPr>
            <a:lvl2pPr marL="2194105" indent="0">
              <a:buNone/>
              <a:defRPr sz="5700"/>
            </a:lvl2pPr>
            <a:lvl3pPr marL="4388211" indent="0">
              <a:buNone/>
              <a:defRPr sz="4700"/>
            </a:lvl3pPr>
            <a:lvl4pPr marL="6582316" indent="0">
              <a:buNone/>
              <a:defRPr sz="4300"/>
            </a:lvl4pPr>
            <a:lvl5pPr marL="8776423" indent="0">
              <a:buNone/>
              <a:defRPr sz="4300"/>
            </a:lvl5pPr>
            <a:lvl6pPr marL="10970528" indent="0">
              <a:buNone/>
              <a:defRPr sz="4300"/>
            </a:lvl6pPr>
            <a:lvl7pPr marL="13164633" indent="0">
              <a:buNone/>
              <a:defRPr sz="4300"/>
            </a:lvl7pPr>
            <a:lvl8pPr marL="15358739" indent="0">
              <a:buNone/>
              <a:defRPr sz="4300"/>
            </a:lvl8pPr>
            <a:lvl9pPr marL="17552844" indent="0">
              <a:buNone/>
              <a:defRPr sz="4300"/>
            </a:lvl9pPr>
          </a:lstStyle>
          <a:p>
            <a:pPr lvl="0"/>
            <a:r>
              <a:rPr lang="en-US"/>
              <a:t>Click to edit Master text styles</a:t>
            </a:r>
          </a:p>
        </p:txBody>
      </p:sp>
      <p:sp>
        <p:nvSpPr>
          <p:cNvPr id="5" name="Date Placeholder 4"/>
          <p:cNvSpPr>
            <a:spLocks noGrp="1"/>
          </p:cNvSpPr>
          <p:nvPr>
            <p:ph type="dt" sz="half" idx="10"/>
          </p:nvPr>
        </p:nvSpPr>
        <p:spPr/>
        <p:txBody>
          <a:bodyPr/>
          <a:lstStyle/>
          <a:p>
            <a:fld id="{D9D26CB9-01E4-44B8-8084-BCC418CF4A2D}" type="datetimeFigureOut">
              <a:rPr lang="en-US" smtClean="0"/>
              <a:pPr/>
              <a:t>5/24/2016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EAD30C5-67B1-44D9-8976-9ADE03107179}"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194560" y="1318263"/>
            <a:ext cx="39502080" cy="5486400"/>
          </a:xfrm>
          <a:prstGeom prst="rect">
            <a:avLst/>
          </a:prstGeom>
        </p:spPr>
        <p:txBody>
          <a:bodyPr vert="horz" lIns="438822" tIns="219410" rIns="438822" bIns="219410" rtlCol="0" anchor="ctr">
            <a:normAutofit/>
          </a:bodyPr>
          <a:lstStyle/>
          <a:p>
            <a:r>
              <a:rPr lang="en-US"/>
              <a:t>Click to edit Master title style</a:t>
            </a:r>
          </a:p>
        </p:txBody>
      </p:sp>
      <p:sp>
        <p:nvSpPr>
          <p:cNvPr id="3" name="Text Placeholder 2"/>
          <p:cNvSpPr>
            <a:spLocks noGrp="1"/>
          </p:cNvSpPr>
          <p:nvPr>
            <p:ph type="body" idx="1"/>
          </p:nvPr>
        </p:nvSpPr>
        <p:spPr>
          <a:xfrm>
            <a:off x="2194560" y="7680962"/>
            <a:ext cx="39502080" cy="21724623"/>
          </a:xfrm>
          <a:prstGeom prst="rect">
            <a:avLst/>
          </a:prstGeom>
        </p:spPr>
        <p:txBody>
          <a:bodyPr vert="horz" lIns="438822" tIns="219410" rIns="438822" bIns="21941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2194560" y="30510483"/>
            <a:ext cx="10241280" cy="1752600"/>
          </a:xfrm>
          <a:prstGeom prst="rect">
            <a:avLst/>
          </a:prstGeom>
        </p:spPr>
        <p:txBody>
          <a:bodyPr vert="horz" lIns="438822" tIns="219410" rIns="438822" bIns="219410" rtlCol="0" anchor="ctr"/>
          <a:lstStyle>
            <a:lvl1pPr algn="l">
              <a:defRPr sz="5700">
                <a:solidFill>
                  <a:schemeClr val="tx1">
                    <a:tint val="75000"/>
                  </a:schemeClr>
                </a:solidFill>
              </a:defRPr>
            </a:lvl1pPr>
          </a:lstStyle>
          <a:p>
            <a:fld id="{D9D26CB9-01E4-44B8-8084-BCC418CF4A2D}" type="datetimeFigureOut">
              <a:rPr lang="en-US" smtClean="0"/>
              <a:pPr/>
              <a:t>5/24/2016</a:t>
            </a:fld>
            <a:endParaRPr lang="en-US"/>
          </a:p>
        </p:txBody>
      </p:sp>
      <p:sp>
        <p:nvSpPr>
          <p:cNvPr id="5" name="Footer Placeholder 4"/>
          <p:cNvSpPr>
            <a:spLocks noGrp="1"/>
          </p:cNvSpPr>
          <p:nvPr>
            <p:ph type="ftr" sz="quarter" idx="3"/>
          </p:nvPr>
        </p:nvSpPr>
        <p:spPr>
          <a:xfrm>
            <a:off x="14996160" y="30510483"/>
            <a:ext cx="13898880" cy="1752600"/>
          </a:xfrm>
          <a:prstGeom prst="rect">
            <a:avLst/>
          </a:prstGeom>
        </p:spPr>
        <p:txBody>
          <a:bodyPr vert="horz" lIns="438822" tIns="219410" rIns="438822" bIns="219410" rtlCol="0" anchor="ctr"/>
          <a:lstStyle>
            <a:lvl1pPr algn="ctr">
              <a:defRPr sz="57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1455360" y="30510483"/>
            <a:ext cx="10241280" cy="1752600"/>
          </a:xfrm>
          <a:prstGeom prst="rect">
            <a:avLst/>
          </a:prstGeom>
        </p:spPr>
        <p:txBody>
          <a:bodyPr vert="horz" lIns="438822" tIns="219410" rIns="438822" bIns="219410" rtlCol="0" anchor="ctr"/>
          <a:lstStyle>
            <a:lvl1pPr algn="r">
              <a:defRPr sz="5700">
                <a:solidFill>
                  <a:schemeClr val="tx1">
                    <a:tint val="75000"/>
                  </a:schemeClr>
                </a:solidFill>
              </a:defRPr>
            </a:lvl1pPr>
          </a:lstStyle>
          <a:p>
            <a:fld id="{8EAD30C5-67B1-44D9-8976-9ADE03107179}"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388211" rtl="0" eaLnBrk="1" latinLnBrk="0" hangingPunct="1">
        <a:spcBef>
          <a:spcPct val="0"/>
        </a:spcBef>
        <a:buNone/>
        <a:defRPr sz="21100" kern="1200">
          <a:solidFill>
            <a:schemeClr val="tx1"/>
          </a:solidFill>
          <a:latin typeface="+mj-lt"/>
          <a:ea typeface="+mj-ea"/>
          <a:cs typeface="+mj-cs"/>
        </a:defRPr>
      </a:lvl1pPr>
    </p:titleStyle>
    <p:bodyStyle>
      <a:lvl1pPr marL="1645579" indent="-1645579" algn="l" defTabSz="4388211" rtl="0" eaLnBrk="1" latinLnBrk="0" hangingPunct="1">
        <a:spcBef>
          <a:spcPct val="20000"/>
        </a:spcBef>
        <a:buFont typeface="Arial" pitchFamily="34" charset="0"/>
        <a:buChar char="•"/>
        <a:defRPr sz="15300" kern="1200">
          <a:solidFill>
            <a:schemeClr val="tx1"/>
          </a:solidFill>
          <a:latin typeface="+mn-lt"/>
          <a:ea typeface="+mn-ea"/>
          <a:cs typeface="+mn-cs"/>
        </a:defRPr>
      </a:lvl1pPr>
      <a:lvl2pPr marL="3565421" indent="-1371316" algn="l" defTabSz="4388211" rtl="0" eaLnBrk="1" latinLnBrk="0" hangingPunct="1">
        <a:spcBef>
          <a:spcPct val="20000"/>
        </a:spcBef>
        <a:buFont typeface="Arial" pitchFamily="34" charset="0"/>
        <a:buChar char="–"/>
        <a:defRPr sz="13400" kern="1200">
          <a:solidFill>
            <a:schemeClr val="tx1"/>
          </a:solidFill>
          <a:latin typeface="+mn-lt"/>
          <a:ea typeface="+mn-ea"/>
          <a:cs typeface="+mn-cs"/>
        </a:defRPr>
      </a:lvl2pPr>
      <a:lvl3pPr marL="5485264" indent="-1097052" algn="l" defTabSz="4388211" rtl="0" eaLnBrk="1" latinLnBrk="0" hangingPunct="1">
        <a:spcBef>
          <a:spcPct val="20000"/>
        </a:spcBef>
        <a:buFont typeface="Arial" pitchFamily="34" charset="0"/>
        <a:buChar char="•"/>
        <a:defRPr sz="11500" kern="1200">
          <a:solidFill>
            <a:schemeClr val="tx1"/>
          </a:solidFill>
          <a:latin typeface="+mn-lt"/>
          <a:ea typeface="+mn-ea"/>
          <a:cs typeface="+mn-cs"/>
        </a:defRPr>
      </a:lvl3pPr>
      <a:lvl4pPr marL="7679370" indent="-1097052" algn="l" defTabSz="4388211"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3475" indent="-1097052" algn="l" defTabSz="4388211"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7580" indent="-1097052" algn="l" defTabSz="4388211"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1686" indent="-1097052" algn="l" defTabSz="4388211"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5791" indent="-1097052" algn="l" defTabSz="4388211"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49896" indent="-1097052" algn="l" defTabSz="4388211" rtl="0" eaLnBrk="1" latinLnBrk="0" hangingPunct="1">
        <a:spcBef>
          <a:spcPct val="20000"/>
        </a:spcBef>
        <a:buFont typeface="Arial" pitchFamily="34" charset="0"/>
        <a:buChar char="•"/>
        <a:defRPr sz="9600" kern="1200">
          <a:solidFill>
            <a:schemeClr val="tx1"/>
          </a:solidFill>
          <a:latin typeface="+mn-lt"/>
          <a:ea typeface="+mn-ea"/>
          <a:cs typeface="+mn-cs"/>
        </a:defRPr>
      </a:lvl9pPr>
    </p:bodyStyle>
    <p:otherStyle>
      <a:defPPr>
        <a:defRPr lang="en-US"/>
      </a:defPPr>
      <a:lvl1pPr marL="0" algn="l" defTabSz="4388211" rtl="0" eaLnBrk="1" latinLnBrk="0" hangingPunct="1">
        <a:defRPr sz="8700" kern="1200">
          <a:solidFill>
            <a:schemeClr val="tx1"/>
          </a:solidFill>
          <a:latin typeface="+mn-lt"/>
          <a:ea typeface="+mn-ea"/>
          <a:cs typeface="+mn-cs"/>
        </a:defRPr>
      </a:lvl1pPr>
      <a:lvl2pPr marL="2194105" algn="l" defTabSz="4388211" rtl="0" eaLnBrk="1" latinLnBrk="0" hangingPunct="1">
        <a:defRPr sz="8700" kern="1200">
          <a:solidFill>
            <a:schemeClr val="tx1"/>
          </a:solidFill>
          <a:latin typeface="+mn-lt"/>
          <a:ea typeface="+mn-ea"/>
          <a:cs typeface="+mn-cs"/>
        </a:defRPr>
      </a:lvl2pPr>
      <a:lvl3pPr marL="4388211" algn="l" defTabSz="4388211" rtl="0" eaLnBrk="1" latinLnBrk="0" hangingPunct="1">
        <a:defRPr sz="8700" kern="1200">
          <a:solidFill>
            <a:schemeClr val="tx1"/>
          </a:solidFill>
          <a:latin typeface="+mn-lt"/>
          <a:ea typeface="+mn-ea"/>
          <a:cs typeface="+mn-cs"/>
        </a:defRPr>
      </a:lvl3pPr>
      <a:lvl4pPr marL="6582316" algn="l" defTabSz="4388211" rtl="0" eaLnBrk="1" latinLnBrk="0" hangingPunct="1">
        <a:defRPr sz="8700" kern="1200">
          <a:solidFill>
            <a:schemeClr val="tx1"/>
          </a:solidFill>
          <a:latin typeface="+mn-lt"/>
          <a:ea typeface="+mn-ea"/>
          <a:cs typeface="+mn-cs"/>
        </a:defRPr>
      </a:lvl4pPr>
      <a:lvl5pPr marL="8776423" algn="l" defTabSz="4388211" rtl="0" eaLnBrk="1" latinLnBrk="0" hangingPunct="1">
        <a:defRPr sz="8700" kern="1200">
          <a:solidFill>
            <a:schemeClr val="tx1"/>
          </a:solidFill>
          <a:latin typeface="+mn-lt"/>
          <a:ea typeface="+mn-ea"/>
          <a:cs typeface="+mn-cs"/>
        </a:defRPr>
      </a:lvl5pPr>
      <a:lvl6pPr marL="10970528" algn="l" defTabSz="4388211" rtl="0" eaLnBrk="1" latinLnBrk="0" hangingPunct="1">
        <a:defRPr sz="8700" kern="1200">
          <a:solidFill>
            <a:schemeClr val="tx1"/>
          </a:solidFill>
          <a:latin typeface="+mn-lt"/>
          <a:ea typeface="+mn-ea"/>
          <a:cs typeface="+mn-cs"/>
        </a:defRPr>
      </a:lvl6pPr>
      <a:lvl7pPr marL="13164633" algn="l" defTabSz="4388211" rtl="0" eaLnBrk="1" latinLnBrk="0" hangingPunct="1">
        <a:defRPr sz="8700" kern="1200">
          <a:solidFill>
            <a:schemeClr val="tx1"/>
          </a:solidFill>
          <a:latin typeface="+mn-lt"/>
          <a:ea typeface="+mn-ea"/>
          <a:cs typeface="+mn-cs"/>
        </a:defRPr>
      </a:lvl7pPr>
      <a:lvl8pPr marL="15358739" algn="l" defTabSz="4388211" rtl="0" eaLnBrk="1" latinLnBrk="0" hangingPunct="1">
        <a:defRPr sz="8700" kern="1200">
          <a:solidFill>
            <a:schemeClr val="tx1"/>
          </a:solidFill>
          <a:latin typeface="+mn-lt"/>
          <a:ea typeface="+mn-ea"/>
          <a:cs typeface="+mn-cs"/>
        </a:defRPr>
      </a:lvl8pPr>
      <a:lvl9pPr marL="17552844" algn="l" defTabSz="4388211" rtl="0" eaLnBrk="1" latinLnBrk="0" hangingPunct="1">
        <a:defRPr sz="8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4.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jpg"/><Relationship Id="rId9"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 name="Rectangle 50"/>
          <p:cNvSpPr/>
          <p:nvPr/>
        </p:nvSpPr>
        <p:spPr>
          <a:xfrm>
            <a:off x="914400" y="13459702"/>
            <a:ext cx="27527825" cy="15801100"/>
          </a:xfrm>
          <a:prstGeom prst="rect">
            <a:avLst/>
          </a:prstGeom>
          <a:solidFill>
            <a:schemeClr val="accent3">
              <a:lumMod val="20000"/>
              <a:lumOff val="8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52" name="Rectangle 51"/>
          <p:cNvSpPr/>
          <p:nvPr/>
        </p:nvSpPr>
        <p:spPr>
          <a:xfrm>
            <a:off x="29718000" y="5735537"/>
            <a:ext cx="13258800" cy="23525263"/>
          </a:xfrm>
          <a:prstGeom prst="rect">
            <a:avLst/>
          </a:prstGeom>
          <a:solidFill>
            <a:schemeClr val="accent3">
              <a:lumMod val="20000"/>
              <a:lumOff val="8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62" name="TextBox 61"/>
          <p:cNvSpPr txBox="1"/>
          <p:nvPr/>
        </p:nvSpPr>
        <p:spPr>
          <a:xfrm>
            <a:off x="29968949" y="6777768"/>
            <a:ext cx="8207251" cy="8732299"/>
          </a:xfrm>
          <a:prstGeom prst="rect">
            <a:avLst/>
          </a:prstGeom>
        </p:spPr>
        <p:style>
          <a:lnRef idx="1">
            <a:schemeClr val="accent3"/>
          </a:lnRef>
          <a:fillRef idx="2">
            <a:schemeClr val="accent3"/>
          </a:fillRef>
          <a:effectRef idx="1">
            <a:schemeClr val="accent3"/>
          </a:effectRef>
          <a:fontRef idx="minor">
            <a:schemeClr val="dk1"/>
          </a:fontRef>
        </p:style>
        <p:txBody>
          <a:bodyPr wrap="square" rtlCol="0">
            <a:noAutofit/>
          </a:bodyPr>
          <a:lstStyle/>
          <a:p>
            <a:pPr algn="ctr"/>
            <a:endParaRPr lang="en-US" sz="3600" dirty="0"/>
          </a:p>
        </p:txBody>
      </p:sp>
      <p:sp>
        <p:nvSpPr>
          <p:cNvPr id="50" name="Rectangle 49"/>
          <p:cNvSpPr/>
          <p:nvPr/>
        </p:nvSpPr>
        <p:spPr>
          <a:xfrm>
            <a:off x="914400" y="5351334"/>
            <a:ext cx="13258801" cy="6671101"/>
          </a:xfrm>
          <a:prstGeom prst="rect">
            <a:avLst/>
          </a:prstGeom>
          <a:solidFill>
            <a:schemeClr val="accent3">
              <a:lumMod val="20000"/>
              <a:lumOff val="8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54" name="Rounded Rectangle 53"/>
          <p:cNvSpPr/>
          <p:nvPr/>
        </p:nvSpPr>
        <p:spPr>
          <a:xfrm>
            <a:off x="914400" y="923165"/>
            <a:ext cx="25058957" cy="3138099"/>
          </a:xfrm>
          <a:prstGeom prst="roundRect">
            <a:avLst/>
          </a:prstGeom>
          <a:solidFill>
            <a:srgbClr val="363F09"/>
          </a:solidFill>
          <a:ln>
            <a:solidFill>
              <a:schemeClr val="accent3">
                <a:lumMod val="60000"/>
                <a:lumOff val="40000"/>
              </a:schemeClr>
            </a:solidFill>
          </a:ln>
        </p:spPr>
        <p:style>
          <a:lnRef idx="3">
            <a:schemeClr val="lt1"/>
          </a:lnRef>
          <a:fillRef idx="1">
            <a:schemeClr val="accent3"/>
          </a:fillRef>
          <a:effectRef idx="1">
            <a:schemeClr val="accent3"/>
          </a:effectRef>
          <a:fontRef idx="minor">
            <a:schemeClr val="lt1"/>
          </a:fontRef>
        </p:style>
        <p:txBody>
          <a:bodyPr rtlCol="0" anchor="ctr"/>
          <a:lstStyle/>
          <a:p>
            <a:endParaRPr lang="en-US" sz="8000" dirty="0">
              <a:solidFill>
                <a:schemeClr val="accent3">
                  <a:lumMod val="20000"/>
                  <a:lumOff val="80000"/>
                </a:schemeClr>
              </a:solidFill>
            </a:endParaRPr>
          </a:p>
        </p:txBody>
      </p:sp>
      <p:grpSp>
        <p:nvGrpSpPr>
          <p:cNvPr id="2" name="Group 1"/>
          <p:cNvGrpSpPr/>
          <p:nvPr/>
        </p:nvGrpSpPr>
        <p:grpSpPr>
          <a:xfrm>
            <a:off x="1502228" y="29596555"/>
            <a:ext cx="41082688" cy="2464595"/>
            <a:chOff x="1502228" y="29596555"/>
            <a:chExt cx="41082688" cy="2464595"/>
          </a:xfrm>
        </p:grpSpPr>
        <p:pic>
          <p:nvPicPr>
            <p:cNvPr id="4" name="Picture 3" descr="psu-mcecs_logo.jpg"/>
            <p:cNvPicPr>
              <a:picLocks noChangeAspect="1"/>
            </p:cNvPicPr>
            <p:nvPr/>
          </p:nvPicPr>
          <p:blipFill>
            <a:blip r:embed="rId2"/>
            <a:stretch>
              <a:fillRect/>
            </a:stretch>
          </p:blipFill>
          <p:spPr>
            <a:xfrm>
              <a:off x="36576001" y="29596555"/>
              <a:ext cx="6008915" cy="2464595"/>
            </a:xfrm>
            <a:prstGeom prst="rect">
              <a:avLst/>
            </a:prstGeom>
          </p:spPr>
        </p:pic>
        <p:sp>
          <p:nvSpPr>
            <p:cNvPr id="5" name="TextBox 4"/>
            <p:cNvSpPr txBox="1"/>
            <p:nvPr/>
          </p:nvSpPr>
          <p:spPr>
            <a:xfrm>
              <a:off x="1502228" y="29994690"/>
              <a:ext cx="25668515" cy="1437810"/>
            </a:xfrm>
            <a:prstGeom prst="rect">
              <a:avLst/>
            </a:prstGeom>
            <a:noFill/>
          </p:spPr>
          <p:txBody>
            <a:bodyPr wrap="square" lIns="73841" tIns="36921" rIns="73841" bIns="36921" rtlCol="0">
              <a:spAutoFit/>
            </a:bodyPr>
            <a:lstStyle/>
            <a:p>
              <a:r>
                <a:rPr lang="en-US" dirty="0"/>
                <a:t>Department of Electrical and Computer Engineering</a:t>
              </a:r>
            </a:p>
          </p:txBody>
        </p:sp>
      </p:grpSp>
      <p:pic>
        <p:nvPicPr>
          <p:cNvPr id="27" name="Content Placeholder 26"/>
          <p:cNvPicPr>
            <a:picLocks noGrp="1" noChangeAspect="1"/>
          </p:cNvPicPr>
          <p:nvPr>
            <p:ph sz="half" idx="1"/>
          </p:nvPr>
        </p:nvPicPr>
        <p:blipFill>
          <a:blip r:embed="rId3" cstate="print">
            <a:extLst>
              <a:ext uri="{28A0092B-C50C-407E-A947-70E740481C1C}">
                <a14:useLocalDpi xmlns:a14="http://schemas.microsoft.com/office/drawing/2010/main" val="0"/>
              </a:ext>
            </a:extLst>
          </a:blip>
          <a:stretch>
            <a:fillRect/>
          </a:stretch>
        </p:blipFill>
        <p:spPr>
          <a:xfrm>
            <a:off x="29452451" y="468676"/>
            <a:ext cx="13519976" cy="4506658"/>
          </a:xfrm>
        </p:spPr>
      </p:pic>
      <p:sp>
        <p:nvSpPr>
          <p:cNvPr id="55" name="TextBox 54"/>
          <p:cNvSpPr txBox="1"/>
          <p:nvPr/>
        </p:nvSpPr>
        <p:spPr>
          <a:xfrm>
            <a:off x="16209134" y="1355566"/>
            <a:ext cx="3506812" cy="2536992"/>
          </a:xfrm>
          <a:prstGeom prst="rect">
            <a:avLst/>
          </a:prstGeom>
          <a:noFill/>
        </p:spPr>
        <p:txBody>
          <a:bodyPr wrap="square" rtlCol="0">
            <a:normAutofit lnSpcReduction="10000"/>
          </a:bodyPr>
          <a:lstStyle/>
          <a:p>
            <a:r>
              <a:rPr lang="en-US" sz="4000" b="1" dirty="0">
                <a:solidFill>
                  <a:schemeClr val="bg1"/>
                </a:solidFill>
              </a:rPr>
              <a:t>Project Team:</a:t>
            </a:r>
          </a:p>
          <a:p>
            <a:r>
              <a:rPr lang="en-US" sz="3200" dirty="0">
                <a:solidFill>
                  <a:schemeClr val="bg1"/>
                </a:solidFill>
              </a:rPr>
              <a:t>Will Harrington</a:t>
            </a:r>
          </a:p>
          <a:p>
            <a:r>
              <a:rPr lang="en-US" sz="3200" dirty="0">
                <a:solidFill>
                  <a:schemeClr val="bg1"/>
                </a:solidFill>
              </a:rPr>
              <a:t>Jake Heath</a:t>
            </a:r>
          </a:p>
          <a:p>
            <a:r>
              <a:rPr lang="en-US" sz="3200" dirty="0">
                <a:solidFill>
                  <a:schemeClr val="bg1"/>
                </a:solidFill>
              </a:rPr>
              <a:t>Michael Mathis</a:t>
            </a:r>
          </a:p>
          <a:p>
            <a:r>
              <a:rPr lang="en-US" sz="3200" dirty="0">
                <a:solidFill>
                  <a:schemeClr val="bg1"/>
                </a:solidFill>
              </a:rPr>
              <a:t>Shan Quinney</a:t>
            </a:r>
          </a:p>
          <a:p>
            <a:endParaRPr lang="en-US" sz="3200" dirty="0">
              <a:solidFill>
                <a:schemeClr val="bg1"/>
              </a:solidFill>
            </a:endParaRPr>
          </a:p>
        </p:txBody>
      </p:sp>
      <p:sp>
        <p:nvSpPr>
          <p:cNvPr id="58" name="TextBox 57"/>
          <p:cNvSpPr txBox="1"/>
          <p:nvPr/>
        </p:nvSpPr>
        <p:spPr>
          <a:xfrm>
            <a:off x="36401937" y="16185951"/>
            <a:ext cx="6272935" cy="4133680"/>
          </a:xfrm>
          <a:prstGeom prst="rect">
            <a:avLst/>
          </a:prstGeom>
          <a:ln w="63500">
            <a:solidFill>
              <a:schemeClr val="tx1"/>
            </a:solidFill>
          </a:ln>
        </p:spPr>
        <p:txBody>
          <a:bodyPr wrap="none" rtlCol="0" anchor="ctr">
            <a:normAutofit/>
          </a:bodyPr>
          <a:lstStyle/>
          <a:p>
            <a:pPr algn="ctr"/>
            <a:r>
              <a:rPr lang="en-US" sz="4400" dirty="0"/>
              <a:t>Picture of us doing </a:t>
            </a:r>
          </a:p>
          <a:p>
            <a:pPr algn="ctr"/>
            <a:r>
              <a:rPr lang="en-US" sz="4400" dirty="0"/>
              <a:t>the 10km test</a:t>
            </a:r>
          </a:p>
        </p:txBody>
      </p:sp>
      <p:sp>
        <p:nvSpPr>
          <p:cNvPr id="65" name="TextBox 64"/>
          <p:cNvSpPr txBox="1"/>
          <p:nvPr/>
        </p:nvSpPr>
        <p:spPr>
          <a:xfrm>
            <a:off x="29946600" y="16185951"/>
            <a:ext cx="6198030" cy="4133680"/>
          </a:xfrm>
          <a:prstGeom prst="rect">
            <a:avLst/>
          </a:prstGeom>
          <a:ln w="63500">
            <a:solidFill>
              <a:schemeClr val="tx1"/>
            </a:solidFill>
          </a:ln>
        </p:spPr>
        <p:txBody>
          <a:bodyPr wrap="none" rtlCol="0" anchor="ctr">
            <a:normAutofit/>
          </a:bodyPr>
          <a:lstStyle/>
          <a:p>
            <a:pPr algn="ctr"/>
            <a:r>
              <a:rPr lang="en-US" sz="4400" dirty="0"/>
              <a:t>Spectrum analyzer </a:t>
            </a:r>
          </a:p>
          <a:p>
            <a:pPr algn="ctr"/>
            <a:r>
              <a:rPr lang="en-US" sz="4400" dirty="0"/>
              <a:t>screenshot</a:t>
            </a:r>
          </a:p>
        </p:txBody>
      </p:sp>
      <p:sp>
        <p:nvSpPr>
          <p:cNvPr id="28" name="Content Placeholder 28"/>
          <p:cNvSpPr txBox="1">
            <a:spLocks/>
          </p:cNvSpPr>
          <p:nvPr/>
        </p:nvSpPr>
        <p:spPr>
          <a:xfrm>
            <a:off x="19469484" y="1228333"/>
            <a:ext cx="7368379" cy="2527760"/>
          </a:xfrm>
          <a:prstGeom prst="rect">
            <a:avLst/>
          </a:prstGeom>
          <a:noFill/>
          <a:ln>
            <a:noFill/>
          </a:ln>
        </p:spPr>
        <p:txBody>
          <a:bodyPr vert="horz" lIns="438822" tIns="219410" rIns="438822" bIns="219410" rtlCol="0">
            <a:noAutofit/>
          </a:bodyPr>
          <a:lstStyle>
            <a:lvl1pPr marL="1645579" indent="-1645579" algn="l" defTabSz="4388211" rtl="0" eaLnBrk="1" latinLnBrk="0" hangingPunct="1">
              <a:spcBef>
                <a:spcPct val="20000"/>
              </a:spcBef>
              <a:buFont typeface="Arial" pitchFamily="34" charset="0"/>
              <a:buChar char="•"/>
              <a:defRPr sz="13400" kern="1200">
                <a:solidFill>
                  <a:schemeClr val="tx1"/>
                </a:solidFill>
                <a:latin typeface="+mn-lt"/>
                <a:ea typeface="+mn-ea"/>
                <a:cs typeface="+mn-cs"/>
              </a:defRPr>
            </a:lvl1pPr>
            <a:lvl2pPr marL="3565421" indent="-1371316" algn="l" defTabSz="4388211" rtl="0" eaLnBrk="1" latinLnBrk="0" hangingPunct="1">
              <a:spcBef>
                <a:spcPct val="20000"/>
              </a:spcBef>
              <a:buFont typeface="Arial" pitchFamily="34" charset="0"/>
              <a:buChar char="–"/>
              <a:defRPr sz="11500" kern="1200">
                <a:solidFill>
                  <a:schemeClr val="tx1"/>
                </a:solidFill>
                <a:latin typeface="+mn-lt"/>
                <a:ea typeface="+mn-ea"/>
                <a:cs typeface="+mn-cs"/>
              </a:defRPr>
            </a:lvl2pPr>
            <a:lvl3pPr marL="5485264" indent="-1097052" algn="l" defTabSz="4388211" rtl="0" eaLnBrk="1" latinLnBrk="0" hangingPunct="1">
              <a:spcBef>
                <a:spcPct val="20000"/>
              </a:spcBef>
              <a:buFont typeface="Arial" pitchFamily="34" charset="0"/>
              <a:buChar char="•"/>
              <a:defRPr sz="9600" kern="1200">
                <a:solidFill>
                  <a:schemeClr val="tx1"/>
                </a:solidFill>
                <a:latin typeface="+mn-lt"/>
                <a:ea typeface="+mn-ea"/>
                <a:cs typeface="+mn-cs"/>
              </a:defRPr>
            </a:lvl3pPr>
            <a:lvl4pPr marL="7679370" indent="-1097052" algn="l" defTabSz="4388211" rtl="0" eaLnBrk="1" latinLnBrk="0" hangingPunct="1">
              <a:spcBef>
                <a:spcPct val="20000"/>
              </a:spcBef>
              <a:buFont typeface="Arial" pitchFamily="34" charset="0"/>
              <a:buChar char="–"/>
              <a:defRPr sz="8700" kern="1200">
                <a:solidFill>
                  <a:schemeClr val="tx1"/>
                </a:solidFill>
                <a:latin typeface="+mn-lt"/>
                <a:ea typeface="+mn-ea"/>
                <a:cs typeface="+mn-cs"/>
              </a:defRPr>
            </a:lvl4pPr>
            <a:lvl5pPr marL="9873475" indent="-1097052" algn="l" defTabSz="4388211" rtl="0" eaLnBrk="1" latinLnBrk="0" hangingPunct="1">
              <a:spcBef>
                <a:spcPct val="20000"/>
              </a:spcBef>
              <a:buFont typeface="Arial" pitchFamily="34" charset="0"/>
              <a:buChar char="»"/>
              <a:defRPr sz="8700" kern="1200">
                <a:solidFill>
                  <a:schemeClr val="tx1"/>
                </a:solidFill>
                <a:latin typeface="+mn-lt"/>
                <a:ea typeface="+mn-ea"/>
                <a:cs typeface="+mn-cs"/>
              </a:defRPr>
            </a:lvl5pPr>
            <a:lvl6pPr marL="12067580" indent="-1097052" algn="l" defTabSz="4388211" rtl="0" eaLnBrk="1" latinLnBrk="0" hangingPunct="1">
              <a:spcBef>
                <a:spcPct val="20000"/>
              </a:spcBef>
              <a:buFont typeface="Arial" pitchFamily="34" charset="0"/>
              <a:buChar char="•"/>
              <a:defRPr sz="8700" kern="1200">
                <a:solidFill>
                  <a:schemeClr val="tx1"/>
                </a:solidFill>
                <a:latin typeface="+mn-lt"/>
                <a:ea typeface="+mn-ea"/>
                <a:cs typeface="+mn-cs"/>
              </a:defRPr>
            </a:lvl6pPr>
            <a:lvl7pPr marL="14261686" indent="-1097052" algn="l" defTabSz="4388211" rtl="0" eaLnBrk="1" latinLnBrk="0" hangingPunct="1">
              <a:spcBef>
                <a:spcPct val="20000"/>
              </a:spcBef>
              <a:buFont typeface="Arial" pitchFamily="34" charset="0"/>
              <a:buChar char="•"/>
              <a:defRPr sz="8700" kern="1200">
                <a:solidFill>
                  <a:schemeClr val="tx1"/>
                </a:solidFill>
                <a:latin typeface="+mn-lt"/>
                <a:ea typeface="+mn-ea"/>
                <a:cs typeface="+mn-cs"/>
              </a:defRPr>
            </a:lvl7pPr>
            <a:lvl8pPr marL="16455791" indent="-1097052" algn="l" defTabSz="4388211" rtl="0" eaLnBrk="1" latinLnBrk="0" hangingPunct="1">
              <a:spcBef>
                <a:spcPct val="20000"/>
              </a:spcBef>
              <a:buFont typeface="Arial" pitchFamily="34" charset="0"/>
              <a:buChar char="•"/>
              <a:defRPr sz="8700" kern="1200">
                <a:solidFill>
                  <a:schemeClr val="tx1"/>
                </a:solidFill>
                <a:latin typeface="+mn-lt"/>
                <a:ea typeface="+mn-ea"/>
                <a:cs typeface="+mn-cs"/>
              </a:defRPr>
            </a:lvl8pPr>
            <a:lvl9pPr marL="18649896" indent="-1097052" algn="l" defTabSz="4388211" rtl="0" eaLnBrk="1" latinLnBrk="0" hangingPunct="1">
              <a:spcBef>
                <a:spcPct val="20000"/>
              </a:spcBef>
              <a:buFont typeface="Arial" pitchFamily="34" charset="0"/>
              <a:buChar char="•"/>
              <a:defRPr sz="8700" kern="1200">
                <a:solidFill>
                  <a:schemeClr val="tx1"/>
                </a:solidFill>
                <a:latin typeface="+mn-lt"/>
                <a:ea typeface="+mn-ea"/>
                <a:cs typeface="+mn-cs"/>
              </a:defRPr>
            </a:lvl9pPr>
          </a:lstStyle>
          <a:p>
            <a:pPr marL="0" indent="0">
              <a:lnSpc>
                <a:spcPct val="120000"/>
              </a:lnSpc>
              <a:spcBef>
                <a:spcPts val="0"/>
              </a:spcBef>
              <a:buNone/>
            </a:pPr>
            <a:r>
              <a:rPr lang="en-US" sz="3200" b="1" dirty="0">
                <a:solidFill>
                  <a:schemeClr val="bg1"/>
                </a:solidFill>
              </a:rPr>
              <a:t>Special Thanks to:</a:t>
            </a:r>
          </a:p>
          <a:p>
            <a:pPr marL="0" indent="0">
              <a:lnSpc>
                <a:spcPct val="120000"/>
              </a:lnSpc>
              <a:spcBef>
                <a:spcPts val="0"/>
              </a:spcBef>
              <a:buNone/>
            </a:pPr>
            <a:r>
              <a:rPr lang="en-US" sz="2800" dirty="0">
                <a:solidFill>
                  <a:schemeClr val="bg1"/>
                </a:solidFill>
              </a:rPr>
              <a:t>Andrew Greenberg      Theo Hill</a:t>
            </a:r>
          </a:p>
          <a:p>
            <a:pPr marL="0" indent="0">
              <a:lnSpc>
                <a:spcPct val="120000"/>
              </a:lnSpc>
              <a:spcBef>
                <a:spcPts val="0"/>
              </a:spcBef>
              <a:buNone/>
            </a:pPr>
            <a:r>
              <a:rPr lang="en-US" sz="2800" dirty="0">
                <a:solidFill>
                  <a:schemeClr val="bg1"/>
                </a:solidFill>
              </a:rPr>
              <a:t>Glenn                             Dr. Teuscher</a:t>
            </a:r>
          </a:p>
          <a:p>
            <a:pPr marL="0" indent="0">
              <a:lnSpc>
                <a:spcPct val="120000"/>
              </a:lnSpc>
              <a:spcBef>
                <a:spcPts val="0"/>
              </a:spcBef>
              <a:buNone/>
            </a:pPr>
            <a:r>
              <a:rPr lang="en-US" sz="2800" dirty="0">
                <a:solidFill>
                  <a:schemeClr val="bg1"/>
                </a:solidFill>
              </a:rPr>
              <a:t>PSAS                               The LID</a:t>
            </a:r>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088142" y="7158057"/>
            <a:ext cx="3278696" cy="5900844"/>
          </a:xfrm>
          <a:prstGeom prst="rect">
            <a:avLst/>
          </a:prstGeom>
          <a:ln>
            <a:noFill/>
          </a:ln>
          <a:effectLst>
            <a:outerShdw blurRad="292100" dist="139700" dir="2700000" algn="tl" rotWithShape="0">
              <a:srgbClr val="333333">
                <a:alpha val="65000"/>
              </a:srgbClr>
            </a:outerShdw>
          </a:effectLst>
        </p:spPr>
      </p:pic>
      <p:pic>
        <p:nvPicPr>
          <p:cNvPr id="44" name="Picture 4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3969034" y="14218069"/>
            <a:ext cx="5027653" cy="5082057"/>
          </a:xfrm>
          <a:prstGeom prst="rect">
            <a:avLst/>
          </a:prstGeom>
          <a:ln>
            <a:noFill/>
          </a:ln>
          <a:effectLst>
            <a:outerShdw blurRad="292100" dist="139700" dir="2700000" algn="tl" rotWithShape="0">
              <a:srgbClr val="333333">
                <a:alpha val="65000"/>
              </a:srgbClr>
            </a:outerShdw>
          </a:effectLst>
        </p:spPr>
      </p:pic>
      <p:pic>
        <p:nvPicPr>
          <p:cNvPr id="45" name="Picture 4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9262571" y="14218069"/>
            <a:ext cx="5022765" cy="5073917"/>
          </a:xfrm>
          <a:prstGeom prst="rect">
            <a:avLst/>
          </a:prstGeom>
          <a:ln>
            <a:noFill/>
          </a:ln>
          <a:effectLst>
            <a:outerShdw blurRad="292100" dist="139700" dir="2700000" algn="tl" rotWithShape="0">
              <a:srgbClr val="333333">
                <a:alpha val="65000"/>
              </a:srgbClr>
            </a:outerShdw>
          </a:effectLst>
        </p:spPr>
      </p:pic>
      <p:pic>
        <p:nvPicPr>
          <p:cNvPr id="10" name="Picture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6200000">
            <a:off x="29876550" y="21885600"/>
            <a:ext cx="6313934" cy="6129135"/>
          </a:xfrm>
          <a:prstGeom prst="rect">
            <a:avLst/>
          </a:prstGeom>
          <a:ln>
            <a:noFill/>
          </a:ln>
          <a:effectLst>
            <a:outerShdw blurRad="292100" dist="139700" dir="2700000" algn="tl" rotWithShape="0">
              <a:srgbClr val="333333">
                <a:alpha val="65000"/>
              </a:srgbClr>
            </a:outerShdw>
          </a:effectLst>
        </p:spPr>
      </p:pic>
      <p:pic>
        <p:nvPicPr>
          <p:cNvPr id="41" name="Picture 4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6438256" y="21804844"/>
            <a:ext cx="6235130" cy="6295851"/>
          </a:xfrm>
          <a:prstGeom prst="rect">
            <a:avLst/>
          </a:prstGeom>
          <a:ln>
            <a:noFill/>
          </a:ln>
          <a:effectLst>
            <a:outerShdw blurRad="292100" dist="139700" dir="2700000" algn="tl" rotWithShape="0">
              <a:srgbClr val="333333">
                <a:alpha val="65000"/>
              </a:srgbClr>
            </a:outerShdw>
          </a:effectLst>
        </p:spPr>
      </p:pic>
      <p:sp>
        <p:nvSpPr>
          <p:cNvPr id="49" name="TextBox 48"/>
          <p:cNvSpPr txBox="1"/>
          <p:nvPr/>
        </p:nvSpPr>
        <p:spPr>
          <a:xfrm>
            <a:off x="31547893" y="28662455"/>
            <a:ext cx="9329091" cy="461665"/>
          </a:xfrm>
          <a:prstGeom prst="rect">
            <a:avLst/>
          </a:prstGeom>
          <a:noFill/>
        </p:spPr>
        <p:txBody>
          <a:bodyPr wrap="square" rtlCol="0">
            <a:spAutoFit/>
          </a:bodyPr>
          <a:lstStyle/>
          <a:p>
            <a:pPr algn="ctr"/>
            <a:r>
              <a:rPr lang="en-US" sz="2400" dirty="0"/>
              <a:t>Pictures of the finished boards LGR (left) and SysCon (right)</a:t>
            </a:r>
          </a:p>
        </p:txBody>
      </p:sp>
      <p:sp>
        <p:nvSpPr>
          <p:cNvPr id="19" name="Rounded Rectangle 18"/>
          <p:cNvSpPr/>
          <p:nvPr/>
        </p:nvSpPr>
        <p:spPr>
          <a:xfrm>
            <a:off x="914400" y="4572000"/>
            <a:ext cx="13258800" cy="1371600"/>
          </a:xfrm>
          <a:prstGeom prst="roundRect">
            <a:avLst/>
          </a:prstGeom>
          <a:solidFill>
            <a:srgbClr val="6A7F10"/>
          </a:solidFill>
          <a:ln>
            <a:solidFill>
              <a:schemeClr val="accent3">
                <a:lumMod val="60000"/>
                <a:lumOff val="40000"/>
              </a:schemeClr>
            </a:solidFill>
          </a:ln>
        </p:spPr>
        <p:style>
          <a:lnRef idx="3">
            <a:schemeClr val="lt1"/>
          </a:lnRef>
          <a:fillRef idx="1">
            <a:schemeClr val="accent3"/>
          </a:fillRef>
          <a:effectRef idx="1">
            <a:schemeClr val="accent3"/>
          </a:effectRef>
          <a:fontRef idx="minor">
            <a:schemeClr val="lt1"/>
          </a:fontRef>
        </p:style>
        <p:txBody>
          <a:bodyPr rtlCol="0" anchor="ctr"/>
          <a:lstStyle/>
          <a:p>
            <a:pPr algn="ctr"/>
            <a:r>
              <a:rPr lang="en-US" sz="6600" dirty="0"/>
              <a:t>Introduction</a:t>
            </a:r>
            <a:endParaRPr lang="en-US" sz="8000" dirty="0"/>
          </a:p>
        </p:txBody>
      </p:sp>
      <p:sp>
        <p:nvSpPr>
          <p:cNvPr id="56" name="Rounded Rectangle 55"/>
          <p:cNvSpPr/>
          <p:nvPr/>
        </p:nvSpPr>
        <p:spPr>
          <a:xfrm>
            <a:off x="914401" y="12458158"/>
            <a:ext cx="27527824" cy="1371600"/>
          </a:xfrm>
          <a:prstGeom prst="roundRect">
            <a:avLst/>
          </a:prstGeom>
          <a:solidFill>
            <a:srgbClr val="6A7F10"/>
          </a:solidFill>
          <a:ln>
            <a:solidFill>
              <a:schemeClr val="accent3">
                <a:lumMod val="60000"/>
                <a:lumOff val="40000"/>
              </a:schemeClr>
            </a:solidFill>
          </a:ln>
        </p:spPr>
        <p:style>
          <a:lnRef idx="3">
            <a:schemeClr val="lt1"/>
          </a:lnRef>
          <a:fillRef idx="1">
            <a:schemeClr val="accent3"/>
          </a:fillRef>
          <a:effectRef idx="1">
            <a:schemeClr val="accent3"/>
          </a:effectRef>
          <a:fontRef idx="minor">
            <a:schemeClr val="lt1"/>
          </a:fontRef>
        </p:style>
        <p:txBody>
          <a:bodyPr rtlCol="0" anchor="ctr"/>
          <a:lstStyle/>
          <a:p>
            <a:pPr algn="ctr"/>
            <a:r>
              <a:rPr lang="en-US" sz="6600" dirty="0"/>
              <a:t>Design</a:t>
            </a:r>
            <a:endParaRPr lang="en-US" sz="8000" dirty="0"/>
          </a:p>
        </p:txBody>
      </p:sp>
      <p:sp>
        <p:nvSpPr>
          <p:cNvPr id="59" name="Rounded Rectangle 58"/>
          <p:cNvSpPr/>
          <p:nvPr/>
        </p:nvSpPr>
        <p:spPr>
          <a:xfrm>
            <a:off x="29718000" y="4557525"/>
            <a:ext cx="13258800" cy="1371600"/>
          </a:xfrm>
          <a:prstGeom prst="roundRect">
            <a:avLst/>
          </a:prstGeom>
          <a:solidFill>
            <a:srgbClr val="6A7F10"/>
          </a:solidFill>
          <a:ln>
            <a:solidFill>
              <a:schemeClr val="accent3">
                <a:lumMod val="60000"/>
                <a:lumOff val="40000"/>
              </a:schemeClr>
            </a:solidFill>
          </a:ln>
        </p:spPr>
        <p:style>
          <a:lnRef idx="3">
            <a:schemeClr val="lt1"/>
          </a:lnRef>
          <a:fillRef idx="1">
            <a:schemeClr val="accent3"/>
          </a:fillRef>
          <a:effectRef idx="1">
            <a:schemeClr val="accent3"/>
          </a:effectRef>
          <a:fontRef idx="minor">
            <a:schemeClr val="lt1"/>
          </a:fontRef>
        </p:style>
        <p:txBody>
          <a:bodyPr rtlCol="0" anchor="ctr"/>
          <a:lstStyle/>
          <a:p>
            <a:pPr algn="ctr"/>
            <a:r>
              <a:rPr lang="en-US" sz="6600" dirty="0"/>
              <a:t>Current Results</a:t>
            </a:r>
            <a:endParaRPr lang="en-US" sz="8000" dirty="0"/>
          </a:p>
        </p:txBody>
      </p:sp>
      <p:sp>
        <p:nvSpPr>
          <p:cNvPr id="6" name="TextBox 5"/>
          <p:cNvSpPr txBox="1"/>
          <p:nvPr/>
        </p:nvSpPr>
        <p:spPr>
          <a:xfrm>
            <a:off x="1790920" y="1091830"/>
            <a:ext cx="15013890" cy="2800767"/>
          </a:xfrm>
          <a:prstGeom prst="rect">
            <a:avLst/>
          </a:prstGeom>
          <a:noFill/>
        </p:spPr>
        <p:txBody>
          <a:bodyPr wrap="square" rtlCol="0">
            <a:spAutoFit/>
          </a:bodyPr>
          <a:lstStyle/>
          <a:p>
            <a:r>
              <a:rPr lang="en-US" sz="8800" dirty="0">
                <a:solidFill>
                  <a:schemeClr val="bg1"/>
                </a:solidFill>
              </a:rPr>
              <a:t>CubeSat Command Control </a:t>
            </a:r>
          </a:p>
          <a:p>
            <a:r>
              <a:rPr lang="en-US" sz="8800" dirty="0">
                <a:solidFill>
                  <a:schemeClr val="bg1"/>
                </a:solidFill>
              </a:rPr>
              <a:t>and Communications System</a:t>
            </a:r>
          </a:p>
        </p:txBody>
      </p:sp>
      <p:sp>
        <p:nvSpPr>
          <p:cNvPr id="11" name="TextBox 10"/>
          <p:cNvSpPr txBox="1"/>
          <p:nvPr/>
        </p:nvSpPr>
        <p:spPr>
          <a:xfrm>
            <a:off x="1371600" y="6418349"/>
            <a:ext cx="12344400" cy="1811251"/>
          </a:xfrm>
          <a:prstGeom prst="rect">
            <a:avLst/>
          </a:prstGeom>
        </p:spPr>
        <p:style>
          <a:lnRef idx="1">
            <a:schemeClr val="accent3"/>
          </a:lnRef>
          <a:fillRef idx="2">
            <a:schemeClr val="accent3"/>
          </a:fillRef>
          <a:effectRef idx="1">
            <a:schemeClr val="accent3"/>
          </a:effectRef>
          <a:fontRef idx="minor">
            <a:schemeClr val="dk1"/>
          </a:fontRef>
        </p:style>
        <p:txBody>
          <a:bodyPr wrap="square" rtlCol="0">
            <a:noAutofit/>
          </a:bodyPr>
          <a:lstStyle/>
          <a:p>
            <a:pPr>
              <a:spcBef>
                <a:spcPts val="1500"/>
              </a:spcBef>
            </a:pPr>
            <a:r>
              <a:rPr lang="en-US" sz="3600" dirty="0"/>
              <a:t>The Portland State Aerospace Society (PSAS) is the lead on the Oregon Small Satellite Project. “</a:t>
            </a:r>
            <a:r>
              <a:rPr lang="en-US" sz="3600" dirty="0" err="1"/>
              <a:t>OreSat</a:t>
            </a:r>
            <a:r>
              <a:rPr lang="en-US" sz="3600" dirty="0"/>
              <a:t>” is a CubeSat form-factor nanosatellite designed for a low-earth orbit of 400 km.</a:t>
            </a:r>
            <a:br>
              <a:rPr lang="en-US" sz="3600" dirty="0"/>
            </a:br>
            <a:endParaRPr lang="en-US" sz="3600" dirty="0"/>
          </a:p>
        </p:txBody>
      </p:sp>
      <p:sp>
        <p:nvSpPr>
          <p:cNvPr id="61" name="TextBox 60"/>
          <p:cNvSpPr txBox="1"/>
          <p:nvPr/>
        </p:nvSpPr>
        <p:spPr>
          <a:xfrm>
            <a:off x="1371600" y="8704349"/>
            <a:ext cx="12344400" cy="2801852"/>
          </a:xfrm>
          <a:prstGeom prst="rect">
            <a:avLst/>
          </a:prstGeom>
        </p:spPr>
        <p:style>
          <a:lnRef idx="1">
            <a:schemeClr val="accent3"/>
          </a:lnRef>
          <a:fillRef idx="2">
            <a:schemeClr val="accent3"/>
          </a:fillRef>
          <a:effectRef idx="1">
            <a:schemeClr val="accent3"/>
          </a:effectRef>
          <a:fontRef idx="minor">
            <a:schemeClr val="dk1"/>
          </a:fontRef>
        </p:style>
        <p:txBody>
          <a:bodyPr wrap="square" rtlCol="0">
            <a:noAutofit/>
          </a:bodyPr>
          <a:lstStyle/>
          <a:p>
            <a:pPr>
              <a:spcBef>
                <a:spcPts val="1500"/>
              </a:spcBef>
            </a:pPr>
            <a:r>
              <a:rPr lang="en-US" sz="3600" dirty="0" err="1"/>
              <a:t>OreSat</a:t>
            </a:r>
            <a:r>
              <a:rPr lang="en-US" sz="3600" dirty="0"/>
              <a:t> requires a robust command, control, and communication (C3) system to control the satellite. The C3 system must communicate to the ground over 1,400 km (at acquisition of signal) at low data rates (9600 bps) while monitoring and controlling the power system of the satellite. </a:t>
            </a:r>
          </a:p>
          <a:p>
            <a:pPr>
              <a:spcBef>
                <a:spcPts val="1500"/>
              </a:spcBef>
            </a:pPr>
            <a:endParaRPr lang="en-US" sz="3600" dirty="0"/>
          </a:p>
          <a:p>
            <a:pPr>
              <a:spcBef>
                <a:spcPts val="1500"/>
              </a:spcBef>
            </a:pPr>
            <a:endParaRPr lang="en-US" sz="3600" dirty="0"/>
          </a:p>
        </p:txBody>
      </p:sp>
      <p:pic>
        <p:nvPicPr>
          <p:cNvPr id="48" name="Picture 4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265483" y="20116800"/>
            <a:ext cx="11212491" cy="8664198"/>
          </a:xfrm>
          <a:prstGeom prst="rect">
            <a:avLst/>
          </a:prstGeom>
          <a:ln>
            <a:noFill/>
          </a:ln>
          <a:effectLst>
            <a:outerShdw blurRad="292100" dist="139700" dir="2700000" algn="tl" rotWithShape="0">
              <a:srgbClr val="333333">
                <a:alpha val="65000"/>
              </a:srgbClr>
            </a:outerShdw>
          </a:effectLst>
        </p:spPr>
      </p:pic>
      <p:pic>
        <p:nvPicPr>
          <p:cNvPr id="53" name="Picture 52"/>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5290198" y="20136749"/>
            <a:ext cx="12801600" cy="8644249"/>
          </a:xfrm>
          <a:prstGeom prst="rect">
            <a:avLst/>
          </a:prstGeom>
          <a:ln>
            <a:noFill/>
          </a:ln>
          <a:effectLst>
            <a:outerShdw blurRad="292100" dist="139700" dir="2700000" algn="tl" rotWithShape="0">
              <a:srgbClr val="333333">
                <a:alpha val="65000"/>
              </a:srgbClr>
            </a:outerShdw>
          </a:effectLst>
        </p:spPr>
      </p:pic>
      <p:sp>
        <p:nvSpPr>
          <p:cNvPr id="67" name="Rectangle 66"/>
          <p:cNvSpPr/>
          <p:nvPr/>
        </p:nvSpPr>
        <p:spPr>
          <a:xfrm>
            <a:off x="18745200" y="20650200"/>
            <a:ext cx="8016464" cy="8102869"/>
          </a:xfrm>
          <a:prstGeom prst="rect">
            <a:avLst/>
          </a:prstGeom>
          <a:noFill/>
          <a:ln w="76200">
            <a:solidFill>
              <a:srgbClr val="A33F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8" name="Straight Connector 67"/>
          <p:cNvCxnSpPr/>
          <p:nvPr/>
        </p:nvCxnSpPr>
        <p:spPr>
          <a:xfrm flipV="1">
            <a:off x="4992624" y="20640331"/>
            <a:ext cx="13828774" cy="927834"/>
          </a:xfrm>
          <a:prstGeom prst="line">
            <a:avLst/>
          </a:prstGeom>
          <a:ln w="76200">
            <a:solidFill>
              <a:srgbClr val="A33F1F"/>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a:off x="4992624" y="25184912"/>
            <a:ext cx="13828774" cy="3558288"/>
          </a:xfrm>
          <a:prstGeom prst="line">
            <a:avLst/>
          </a:prstGeom>
          <a:ln w="76200">
            <a:solidFill>
              <a:srgbClr val="A33F1F"/>
            </a:solidFill>
          </a:ln>
        </p:spPr>
        <p:style>
          <a:lnRef idx="1">
            <a:schemeClr val="accent1"/>
          </a:lnRef>
          <a:fillRef idx="0">
            <a:schemeClr val="accent1"/>
          </a:fillRef>
          <a:effectRef idx="0">
            <a:schemeClr val="accent1"/>
          </a:effectRef>
          <a:fontRef idx="minor">
            <a:schemeClr val="tx1"/>
          </a:fontRef>
        </p:style>
      </p:cxnSp>
      <p:sp>
        <p:nvSpPr>
          <p:cNvPr id="70" name="TextBox 69"/>
          <p:cNvSpPr txBox="1"/>
          <p:nvPr/>
        </p:nvSpPr>
        <p:spPr>
          <a:xfrm>
            <a:off x="30178500" y="28458002"/>
            <a:ext cx="11807700" cy="720842"/>
          </a:xfrm>
          <a:prstGeom prst="rect">
            <a:avLst/>
          </a:prstGeom>
        </p:spPr>
        <p:style>
          <a:lnRef idx="1">
            <a:schemeClr val="accent3"/>
          </a:lnRef>
          <a:fillRef idx="2">
            <a:schemeClr val="accent3"/>
          </a:fillRef>
          <a:effectRef idx="1">
            <a:schemeClr val="accent3"/>
          </a:effectRef>
          <a:fontRef idx="minor">
            <a:schemeClr val="dk1"/>
          </a:fontRef>
        </p:style>
        <p:txBody>
          <a:bodyPr wrap="square" rtlCol="0">
            <a:noAutofit/>
          </a:bodyPr>
          <a:lstStyle/>
          <a:p>
            <a:pPr algn="ctr"/>
            <a:r>
              <a:rPr lang="en-US" sz="3600" dirty="0"/>
              <a:t>Completed boards for the LGR (left) and the SC (right)</a:t>
            </a:r>
          </a:p>
        </p:txBody>
      </p:sp>
      <p:sp>
        <p:nvSpPr>
          <p:cNvPr id="72" name="TextBox 71"/>
          <p:cNvSpPr txBox="1"/>
          <p:nvPr/>
        </p:nvSpPr>
        <p:spPr>
          <a:xfrm>
            <a:off x="30403785" y="20455115"/>
            <a:ext cx="11807700" cy="967991"/>
          </a:xfrm>
          <a:prstGeom prst="rect">
            <a:avLst/>
          </a:prstGeom>
        </p:spPr>
        <p:style>
          <a:lnRef idx="1">
            <a:schemeClr val="accent3"/>
          </a:lnRef>
          <a:fillRef idx="2">
            <a:schemeClr val="accent3"/>
          </a:fillRef>
          <a:effectRef idx="1">
            <a:schemeClr val="accent3"/>
          </a:effectRef>
          <a:fontRef idx="minor">
            <a:schemeClr val="dk1"/>
          </a:fontRef>
        </p:style>
        <p:txBody>
          <a:bodyPr wrap="square" rtlCol="0">
            <a:noAutofit/>
          </a:bodyPr>
          <a:lstStyle/>
          <a:p>
            <a:pPr algn="ctr"/>
            <a:r>
              <a:rPr lang="en-US" sz="3600" dirty="0"/>
              <a:t>Graph showing SOMETHING HARDWAREY (left)</a:t>
            </a:r>
          </a:p>
          <a:p>
            <a:pPr algn="ctr"/>
            <a:r>
              <a:rPr lang="en-US" sz="3600" dirty="0"/>
              <a:t>Picture of MEMBERS OF TEAM performing a 10km communications test (right)</a:t>
            </a:r>
          </a:p>
        </p:txBody>
      </p:sp>
      <p:sp>
        <p:nvSpPr>
          <p:cNvPr id="74" name="TextBox 73"/>
          <p:cNvSpPr txBox="1"/>
          <p:nvPr/>
        </p:nvSpPr>
        <p:spPr>
          <a:xfrm>
            <a:off x="39088142" y="13468409"/>
            <a:ext cx="3278696" cy="1771591"/>
          </a:xfrm>
          <a:prstGeom prst="rect">
            <a:avLst/>
          </a:prstGeom>
        </p:spPr>
        <p:style>
          <a:lnRef idx="1">
            <a:schemeClr val="accent3"/>
          </a:lnRef>
          <a:fillRef idx="2">
            <a:schemeClr val="accent3"/>
          </a:fillRef>
          <a:effectRef idx="1">
            <a:schemeClr val="accent3"/>
          </a:effectRef>
          <a:fontRef idx="minor">
            <a:schemeClr val="dk1"/>
          </a:fontRef>
        </p:style>
        <p:txBody>
          <a:bodyPr wrap="square" rtlCol="0">
            <a:noAutofit/>
          </a:bodyPr>
          <a:lstStyle>
            <a:defPPr>
              <a:defRPr lang="en-US"/>
            </a:defPPr>
            <a:lvl1pPr>
              <a:spcBef>
                <a:spcPts val="1500"/>
              </a:spcBef>
              <a:defRPr sz="3600">
                <a:solidFill>
                  <a:schemeClr val="dk1"/>
                </a:solidFill>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algn="ctr"/>
            <a:r>
              <a:rPr lang="en-US" dirty="0"/>
              <a:t>Jake Heath working on an LGR module</a:t>
            </a:r>
          </a:p>
        </p:txBody>
      </p:sp>
      <p:sp>
        <p:nvSpPr>
          <p:cNvPr id="75" name="Rectangle 74"/>
          <p:cNvSpPr/>
          <p:nvPr/>
        </p:nvSpPr>
        <p:spPr>
          <a:xfrm>
            <a:off x="3163824" y="21568165"/>
            <a:ext cx="1828800" cy="3616747"/>
          </a:xfrm>
          <a:prstGeom prst="rect">
            <a:avLst/>
          </a:prstGeom>
          <a:noFill/>
          <a:ln w="76200">
            <a:solidFill>
              <a:srgbClr val="A33F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3" name="Picture 6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9946600" y="16159173"/>
            <a:ext cx="6193174" cy="4160458"/>
          </a:xfrm>
          <a:prstGeom prst="rect">
            <a:avLst/>
          </a:prstGeom>
        </p:spPr>
      </p:pic>
      <p:sp>
        <p:nvSpPr>
          <p:cNvPr id="81" name="TextBox 80"/>
          <p:cNvSpPr txBox="1"/>
          <p:nvPr/>
        </p:nvSpPr>
        <p:spPr>
          <a:xfrm>
            <a:off x="1265483" y="16535400"/>
            <a:ext cx="12344400" cy="3264149"/>
          </a:xfrm>
          <a:prstGeom prst="rect">
            <a:avLst/>
          </a:prstGeom>
        </p:spPr>
        <p:style>
          <a:lnRef idx="1">
            <a:schemeClr val="accent3"/>
          </a:lnRef>
          <a:fillRef idx="2">
            <a:schemeClr val="accent3"/>
          </a:fillRef>
          <a:effectRef idx="1">
            <a:schemeClr val="accent3"/>
          </a:effectRef>
          <a:fontRef idx="minor">
            <a:schemeClr val="dk1"/>
          </a:fontRef>
        </p:style>
        <p:txBody>
          <a:bodyPr wrap="square" rtlCol="0">
            <a:noAutofit/>
          </a:bodyPr>
          <a:lstStyle/>
          <a:p>
            <a:pPr>
              <a:spcBef>
                <a:spcPts val="1500"/>
              </a:spcBef>
            </a:pPr>
            <a:r>
              <a:rPr lang="en-US" sz="3600" dirty="0"/>
              <a:t>We split our design into two parts, the Low-Gain Radio (LGR) which handles communication and the System Controller (SC) which is in charge of command and control for the module. . The SC speaks UART and I2C to all the modules and can reset them individually. Even the power system can be turned off in case radiation causes a transistor to switch in a super bad way.</a:t>
            </a:r>
          </a:p>
          <a:p>
            <a:pPr>
              <a:spcBef>
                <a:spcPts val="1500"/>
              </a:spcBef>
            </a:pPr>
            <a:endParaRPr lang="en-US" sz="3600" dirty="0"/>
          </a:p>
          <a:p>
            <a:pPr>
              <a:spcBef>
                <a:spcPts val="1500"/>
              </a:spcBef>
            </a:pPr>
            <a:endParaRPr lang="en-US" sz="3600" dirty="0"/>
          </a:p>
          <a:p>
            <a:pPr>
              <a:spcBef>
                <a:spcPts val="1500"/>
              </a:spcBef>
            </a:pPr>
            <a:endParaRPr lang="en-US" sz="3600" dirty="0"/>
          </a:p>
          <a:p>
            <a:pPr>
              <a:spcBef>
                <a:spcPts val="1500"/>
              </a:spcBef>
            </a:pPr>
            <a:endParaRPr lang="en-US" sz="3600" dirty="0"/>
          </a:p>
        </p:txBody>
      </p:sp>
      <p:sp>
        <p:nvSpPr>
          <p:cNvPr id="82" name="TextBox 81"/>
          <p:cNvSpPr txBox="1"/>
          <p:nvPr/>
        </p:nvSpPr>
        <p:spPr>
          <a:xfrm>
            <a:off x="1265483" y="14218069"/>
            <a:ext cx="12352468" cy="1941104"/>
          </a:xfrm>
          <a:prstGeom prst="rect">
            <a:avLst/>
          </a:prstGeom>
        </p:spPr>
        <p:style>
          <a:lnRef idx="1">
            <a:schemeClr val="accent3"/>
          </a:lnRef>
          <a:fillRef idx="2">
            <a:schemeClr val="accent3"/>
          </a:fillRef>
          <a:effectRef idx="1">
            <a:schemeClr val="accent3"/>
          </a:effectRef>
          <a:fontRef idx="minor">
            <a:schemeClr val="dk1"/>
          </a:fontRef>
        </p:style>
        <p:txBody>
          <a:bodyPr wrap="square" rtlCol="0">
            <a:noAutofit/>
          </a:bodyPr>
          <a:lstStyle/>
          <a:p>
            <a:pPr algn="ctr"/>
            <a:r>
              <a:rPr lang="en-US" sz="3600" dirty="0"/>
              <a:t>Our design covers two of the many modules in </a:t>
            </a:r>
            <a:r>
              <a:rPr lang="en-US" sz="3600" dirty="0" err="1"/>
              <a:t>OreSat</a:t>
            </a:r>
            <a:endParaRPr lang="en-US" sz="3600" dirty="0"/>
          </a:p>
        </p:txBody>
      </p:sp>
      <p:pic>
        <p:nvPicPr>
          <p:cNvPr id="85" name="Picture 84"/>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5302725" y="4572000"/>
            <a:ext cx="13208370" cy="7368556"/>
          </a:xfrm>
          <a:prstGeom prst="rect">
            <a:avLst/>
          </a:prstGeom>
          <a:ln>
            <a:noFill/>
          </a:ln>
          <a:effectLst>
            <a:outerShdw blurRad="292100" dist="139700" dir="2700000" algn="tl" rotWithShape="0">
              <a:srgbClr val="333333">
                <a:alpha val="65000"/>
              </a:srgbClr>
            </a:outerShdw>
          </a:effectLst>
        </p:spPr>
      </p:pic>
      <p:sp>
        <p:nvSpPr>
          <p:cNvPr id="86" name="TextBox 85"/>
          <p:cNvSpPr txBox="1"/>
          <p:nvPr/>
        </p:nvSpPr>
        <p:spPr>
          <a:xfrm>
            <a:off x="24641307" y="14619984"/>
            <a:ext cx="3450491" cy="4270085"/>
          </a:xfrm>
          <a:prstGeom prst="rect">
            <a:avLst/>
          </a:prstGeom>
        </p:spPr>
        <p:style>
          <a:lnRef idx="1">
            <a:schemeClr val="accent3"/>
          </a:lnRef>
          <a:fillRef idx="2">
            <a:schemeClr val="accent3"/>
          </a:fillRef>
          <a:effectRef idx="1">
            <a:schemeClr val="accent3"/>
          </a:effectRef>
          <a:fontRef idx="minor">
            <a:schemeClr val="dk1"/>
          </a:fontRef>
        </p:style>
        <p:txBody>
          <a:bodyPr wrap="square" rtlCol="0">
            <a:noAutofit/>
          </a:bodyPr>
          <a:lstStyle/>
          <a:p>
            <a:pPr algn="ctr"/>
            <a:r>
              <a:rPr lang="en-US" sz="3600" dirty="0"/>
              <a:t>The boards need to be cut in order to fit properly.</a:t>
            </a:r>
          </a:p>
          <a:p>
            <a:pPr algn="ctr"/>
            <a:endParaRPr lang="en-US" sz="3600" dirty="0"/>
          </a:p>
          <a:p>
            <a:pPr algn="ctr"/>
            <a:r>
              <a:rPr lang="en-US" sz="3600" dirty="0"/>
              <a:t>The layout of the LGR (left) and the SC (right)</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1998</TotalTime>
  <Words>308</Words>
  <Application>Microsoft Office PowerPoint</Application>
  <PresentationFormat>Custom</PresentationFormat>
  <Paragraphs>33</Paragraphs>
  <Slides>1</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vt:i4>
      </vt:variant>
    </vt:vector>
  </HeadingPairs>
  <TitlesOfParts>
    <vt:vector size="4" baseType="lpstr">
      <vt:lpstr>Arial</vt:lpstr>
      <vt:lpstr>Calibri</vt:lpstr>
      <vt:lpstr>Office Theme</vt:lpstr>
      <vt:lpstr>PowerPoint Presentation</vt:lpstr>
    </vt:vector>
  </TitlesOfParts>
  <Company>Portland State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amyj</dc:creator>
  <cp:lastModifiedBy>michael</cp:lastModifiedBy>
  <cp:revision>122</cp:revision>
  <dcterms:created xsi:type="dcterms:W3CDTF">2008-12-19T19:08:39Z</dcterms:created>
  <dcterms:modified xsi:type="dcterms:W3CDTF">2016-05-25T03:40:05Z</dcterms:modified>
</cp:coreProperties>
</file>